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erverZoom="10000" strictFirstAndLastChars="0" saveSubsetFonts="1" autoCompressPictures="0">
  <p:sldMasterIdLst>
    <p:sldMasterId id="2147483810" r:id="rId1"/>
  </p:sldMasterIdLst>
  <p:notesMasterIdLst>
    <p:notesMasterId r:id="rId25"/>
  </p:notesMasterIdLst>
  <p:handoutMasterIdLst>
    <p:handoutMasterId r:id="rId26"/>
  </p:handoutMasterIdLst>
  <p:sldIdLst>
    <p:sldId id="256" r:id="rId2"/>
    <p:sldId id="395" r:id="rId3"/>
    <p:sldId id="396" r:id="rId4"/>
    <p:sldId id="392" r:id="rId5"/>
    <p:sldId id="393" r:id="rId6"/>
    <p:sldId id="259" r:id="rId7"/>
    <p:sldId id="404" r:id="rId8"/>
    <p:sldId id="405" r:id="rId9"/>
    <p:sldId id="260" r:id="rId10"/>
    <p:sldId id="261" r:id="rId11"/>
    <p:sldId id="344" r:id="rId12"/>
    <p:sldId id="407" r:id="rId13"/>
    <p:sldId id="394" r:id="rId14"/>
    <p:sldId id="408" r:id="rId15"/>
    <p:sldId id="345" r:id="rId16"/>
    <p:sldId id="406" r:id="rId17"/>
    <p:sldId id="397" r:id="rId18"/>
    <p:sldId id="398" r:id="rId19"/>
    <p:sldId id="399" r:id="rId20"/>
    <p:sldId id="400" r:id="rId21"/>
    <p:sldId id="401" r:id="rId22"/>
    <p:sldId id="402" r:id="rId23"/>
    <p:sldId id="403" r:id="rId24"/>
  </p:sldIdLst>
  <p:sldSz cx="13004800" cy="9753600"/>
  <p:notesSz cx="6858000" cy="9144000"/>
  <p:defaultTextStyle>
    <a:defPPr>
      <a:defRPr lang="en-US"/>
    </a:defPPr>
    <a:lvl1pPr algn="l" rtl="0" eaLnBrk="0" fontAlgn="base" hangingPunct="0">
      <a:spcBef>
        <a:spcPct val="0"/>
      </a:spcBef>
      <a:spcAft>
        <a:spcPct val="0"/>
      </a:spcAft>
      <a:defRPr sz="3000" kern="1200">
        <a:solidFill>
          <a:srgbClr val="282C1F"/>
        </a:solidFill>
        <a:latin typeface="Optima" pitchFamily="-84" charset="0"/>
        <a:ea typeface="MS PGothic" panose="020B0600070205080204" pitchFamily="34" charset="-128"/>
        <a:cs typeface="+mn-cs"/>
        <a:sym typeface="Optima" pitchFamily="-84" charset="0"/>
      </a:defRPr>
    </a:lvl1pPr>
    <a:lvl2pPr marL="457200" algn="l" rtl="0" eaLnBrk="0" fontAlgn="base" hangingPunct="0">
      <a:spcBef>
        <a:spcPct val="0"/>
      </a:spcBef>
      <a:spcAft>
        <a:spcPct val="0"/>
      </a:spcAft>
      <a:defRPr sz="3000" kern="1200">
        <a:solidFill>
          <a:srgbClr val="282C1F"/>
        </a:solidFill>
        <a:latin typeface="Optima" pitchFamily="-84" charset="0"/>
        <a:ea typeface="MS PGothic" panose="020B0600070205080204" pitchFamily="34" charset="-128"/>
        <a:cs typeface="+mn-cs"/>
        <a:sym typeface="Optima" pitchFamily="-84" charset="0"/>
      </a:defRPr>
    </a:lvl2pPr>
    <a:lvl3pPr marL="914400" algn="l" rtl="0" eaLnBrk="0" fontAlgn="base" hangingPunct="0">
      <a:spcBef>
        <a:spcPct val="0"/>
      </a:spcBef>
      <a:spcAft>
        <a:spcPct val="0"/>
      </a:spcAft>
      <a:defRPr sz="3000" kern="1200">
        <a:solidFill>
          <a:srgbClr val="282C1F"/>
        </a:solidFill>
        <a:latin typeface="Optima" pitchFamily="-84" charset="0"/>
        <a:ea typeface="MS PGothic" panose="020B0600070205080204" pitchFamily="34" charset="-128"/>
        <a:cs typeface="+mn-cs"/>
        <a:sym typeface="Optima" pitchFamily="-84" charset="0"/>
      </a:defRPr>
    </a:lvl3pPr>
    <a:lvl4pPr marL="1371600" algn="l" rtl="0" eaLnBrk="0" fontAlgn="base" hangingPunct="0">
      <a:spcBef>
        <a:spcPct val="0"/>
      </a:spcBef>
      <a:spcAft>
        <a:spcPct val="0"/>
      </a:spcAft>
      <a:defRPr sz="3000" kern="1200">
        <a:solidFill>
          <a:srgbClr val="282C1F"/>
        </a:solidFill>
        <a:latin typeface="Optima" pitchFamily="-84" charset="0"/>
        <a:ea typeface="MS PGothic" panose="020B0600070205080204" pitchFamily="34" charset="-128"/>
        <a:cs typeface="+mn-cs"/>
        <a:sym typeface="Optima" pitchFamily="-84" charset="0"/>
      </a:defRPr>
    </a:lvl4pPr>
    <a:lvl5pPr marL="1828800" algn="l" rtl="0" eaLnBrk="0" fontAlgn="base" hangingPunct="0">
      <a:spcBef>
        <a:spcPct val="0"/>
      </a:spcBef>
      <a:spcAft>
        <a:spcPct val="0"/>
      </a:spcAft>
      <a:defRPr sz="3000" kern="1200">
        <a:solidFill>
          <a:srgbClr val="282C1F"/>
        </a:solidFill>
        <a:latin typeface="Optima" pitchFamily="-84" charset="0"/>
        <a:ea typeface="MS PGothic" panose="020B0600070205080204" pitchFamily="34" charset="-128"/>
        <a:cs typeface="+mn-cs"/>
        <a:sym typeface="Optima" pitchFamily="-84" charset="0"/>
      </a:defRPr>
    </a:lvl5pPr>
    <a:lvl6pPr marL="2286000" algn="l" defTabSz="914400" rtl="0" eaLnBrk="1" latinLnBrk="0" hangingPunct="1">
      <a:defRPr sz="3000" kern="1200">
        <a:solidFill>
          <a:srgbClr val="282C1F"/>
        </a:solidFill>
        <a:latin typeface="Optima" pitchFamily="-84" charset="0"/>
        <a:ea typeface="MS PGothic" panose="020B0600070205080204" pitchFamily="34" charset="-128"/>
        <a:cs typeface="+mn-cs"/>
        <a:sym typeface="Optima" pitchFamily="-84" charset="0"/>
      </a:defRPr>
    </a:lvl6pPr>
    <a:lvl7pPr marL="2743200" algn="l" defTabSz="914400" rtl="0" eaLnBrk="1" latinLnBrk="0" hangingPunct="1">
      <a:defRPr sz="3000" kern="1200">
        <a:solidFill>
          <a:srgbClr val="282C1F"/>
        </a:solidFill>
        <a:latin typeface="Optima" pitchFamily="-84" charset="0"/>
        <a:ea typeface="MS PGothic" panose="020B0600070205080204" pitchFamily="34" charset="-128"/>
        <a:cs typeface="+mn-cs"/>
        <a:sym typeface="Optima" pitchFamily="-84" charset="0"/>
      </a:defRPr>
    </a:lvl7pPr>
    <a:lvl8pPr marL="3200400" algn="l" defTabSz="914400" rtl="0" eaLnBrk="1" latinLnBrk="0" hangingPunct="1">
      <a:defRPr sz="3000" kern="1200">
        <a:solidFill>
          <a:srgbClr val="282C1F"/>
        </a:solidFill>
        <a:latin typeface="Optima" pitchFamily="-84" charset="0"/>
        <a:ea typeface="MS PGothic" panose="020B0600070205080204" pitchFamily="34" charset="-128"/>
        <a:cs typeface="+mn-cs"/>
        <a:sym typeface="Optima" pitchFamily="-84" charset="0"/>
      </a:defRPr>
    </a:lvl8pPr>
    <a:lvl9pPr marL="3657600" algn="l" defTabSz="914400" rtl="0" eaLnBrk="1" latinLnBrk="0" hangingPunct="1">
      <a:defRPr sz="3000" kern="1200">
        <a:solidFill>
          <a:srgbClr val="282C1F"/>
        </a:solidFill>
        <a:latin typeface="Optima" pitchFamily="-84" charset="0"/>
        <a:ea typeface="MS PGothic" panose="020B0600070205080204" pitchFamily="34" charset="-128"/>
        <a:cs typeface="+mn-cs"/>
        <a:sym typeface="Optima" pitchFamily="-84" charset="0"/>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176" autoAdjust="0"/>
    <p:restoredTop sz="86395" autoAdjust="0"/>
  </p:normalViewPr>
  <p:slideViewPr>
    <p:cSldViewPr>
      <p:cViewPr varScale="1">
        <p:scale>
          <a:sx n="40" d="100"/>
          <a:sy n="40" d="100"/>
        </p:scale>
        <p:origin x="1000" y="56"/>
      </p:cViewPr>
      <p:guideLst>
        <p:guide orient="horz" pos="3072"/>
        <p:guide pos="4096"/>
      </p:guideLst>
    </p:cSldViewPr>
  </p:slideViewPr>
  <p:outlineViewPr>
    <p:cViewPr>
      <p:scale>
        <a:sx n="33" d="100"/>
        <a:sy n="33" d="100"/>
      </p:scale>
      <p:origin x="0" y="-8571"/>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A1B344DD-895F-4ACA-953E-1A11F4C463F4}" type="datetimeFigureOut">
              <a:rPr lang="en-US" altLang="en-US"/>
              <a:pPr>
                <a:defRPr/>
              </a:pPr>
              <a:t>2/18/2024</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2775A09E-7365-4261-BB0F-1472D462C389}"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p:cNvSpPr>
          <p:nvPr>
            <p:ph type="hdr" sz="quarter"/>
          </p:nvPr>
        </p:nvSpPr>
        <p:spPr bwMode="auto">
          <a:xfrm>
            <a:off x="0" y="0"/>
            <a:ext cx="2971800" cy="457200"/>
          </a:xfrm>
          <a:prstGeom prst="rect">
            <a:avLst/>
          </a:prstGeom>
          <a:noFill/>
          <a:ln w="25400">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n-US" altLang="en-US"/>
          </a:p>
        </p:txBody>
      </p:sp>
      <p:sp>
        <p:nvSpPr>
          <p:cNvPr id="52227" name="Rectangle 3"/>
          <p:cNvSpPr>
            <a:spLocks noGrp="1"/>
          </p:cNvSpPr>
          <p:nvPr>
            <p:ph type="dt" idx="1"/>
          </p:nvPr>
        </p:nvSpPr>
        <p:spPr bwMode="auto">
          <a:xfrm>
            <a:off x="3886200" y="0"/>
            <a:ext cx="2971800" cy="457200"/>
          </a:xfrm>
          <a:prstGeom prst="rect">
            <a:avLst/>
          </a:prstGeom>
          <a:noFill/>
          <a:ln w="25400">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9" name="Rectangle 5"/>
          <p:cNvSpPr>
            <a:spLocks noGrp="1"/>
          </p:cNvSpPr>
          <p:nvPr>
            <p:ph type="body" sz="quarter" idx="3"/>
          </p:nvPr>
        </p:nvSpPr>
        <p:spPr bwMode="auto">
          <a:xfrm>
            <a:off x="914400" y="4343400"/>
            <a:ext cx="5029200" cy="4114800"/>
          </a:xfrm>
          <a:prstGeom prst="rect">
            <a:avLst/>
          </a:prstGeom>
          <a:noFill/>
          <a:ln w="25400">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2230" name="Rectangle 6"/>
          <p:cNvSpPr>
            <a:spLocks noGrp="1"/>
          </p:cNvSpPr>
          <p:nvPr>
            <p:ph type="ftr" sz="quarter" idx="4"/>
          </p:nvPr>
        </p:nvSpPr>
        <p:spPr bwMode="auto">
          <a:xfrm>
            <a:off x="0" y="8686800"/>
            <a:ext cx="2971800" cy="457200"/>
          </a:xfrm>
          <a:prstGeom prst="rect">
            <a:avLst/>
          </a:prstGeom>
          <a:noFill/>
          <a:ln w="25400">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ltLang="en-US"/>
          </a:p>
        </p:txBody>
      </p:sp>
      <p:sp>
        <p:nvSpPr>
          <p:cNvPr id="52231" name="Rectangle 7"/>
          <p:cNvSpPr>
            <a:spLocks noGrp="1"/>
          </p:cNvSpPr>
          <p:nvPr>
            <p:ph type="sldNum" sz="quarter" idx="5"/>
          </p:nvPr>
        </p:nvSpPr>
        <p:spPr bwMode="auto">
          <a:xfrm>
            <a:off x="3886200" y="8686800"/>
            <a:ext cx="2971800" cy="457200"/>
          </a:xfrm>
          <a:prstGeom prst="rect">
            <a:avLst/>
          </a:prstGeom>
          <a:noFill/>
          <a:ln w="25400">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CBF3787B-61AD-419D-9F40-89DA8CB7283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sz="1200" kern="1200">
        <a:solidFill>
          <a:schemeClr val="tx1"/>
        </a:solidFill>
        <a:latin typeface="Optima" charset="0"/>
        <a:ea typeface="MS PGothic" panose="020B0600070205080204" pitchFamily="34" charset="-128"/>
        <a:cs typeface="ＭＳ Ｐゴシック" charset="-128"/>
      </a:defRPr>
    </a:lvl1pPr>
    <a:lvl2pPr marL="457200" algn="l" rtl="0" eaLnBrk="0" fontAlgn="base" hangingPunct="0">
      <a:spcBef>
        <a:spcPct val="0"/>
      </a:spcBef>
      <a:spcAft>
        <a:spcPct val="0"/>
      </a:spcAft>
      <a:defRPr sz="1200" kern="1200">
        <a:solidFill>
          <a:schemeClr val="tx1"/>
        </a:solidFill>
        <a:latin typeface="Optima" charset="0"/>
        <a:ea typeface="MS PGothic" panose="020B0600070205080204" pitchFamily="34" charset="-128"/>
        <a:cs typeface="+mn-cs"/>
      </a:defRPr>
    </a:lvl2pPr>
    <a:lvl3pPr marL="914400" algn="l" rtl="0" eaLnBrk="0" fontAlgn="base" hangingPunct="0">
      <a:spcBef>
        <a:spcPct val="0"/>
      </a:spcBef>
      <a:spcAft>
        <a:spcPct val="0"/>
      </a:spcAft>
      <a:defRPr sz="1200" kern="1200">
        <a:solidFill>
          <a:schemeClr val="tx1"/>
        </a:solidFill>
        <a:latin typeface="Optima" charset="0"/>
        <a:ea typeface="MS PGothic" panose="020B0600070205080204" pitchFamily="34" charset="-128"/>
        <a:cs typeface="+mn-cs"/>
      </a:defRPr>
    </a:lvl3pPr>
    <a:lvl4pPr marL="1371600" algn="l" rtl="0" eaLnBrk="0" fontAlgn="base" hangingPunct="0">
      <a:spcBef>
        <a:spcPct val="0"/>
      </a:spcBef>
      <a:spcAft>
        <a:spcPct val="0"/>
      </a:spcAft>
      <a:defRPr sz="1200" kern="1200">
        <a:solidFill>
          <a:schemeClr val="tx1"/>
        </a:solidFill>
        <a:latin typeface="Optima" charset="0"/>
        <a:ea typeface="MS PGothic" panose="020B0600070205080204" pitchFamily="34" charset="-128"/>
        <a:cs typeface="+mn-cs"/>
      </a:defRPr>
    </a:lvl4pPr>
    <a:lvl5pPr marL="1828800" algn="l" rtl="0" eaLnBrk="0" fontAlgn="base" hangingPunct="0">
      <a:spcBef>
        <a:spcPct val="0"/>
      </a:spcBef>
      <a:spcAft>
        <a:spcPct val="0"/>
      </a:spcAft>
      <a:defRPr sz="1200" kern="1200">
        <a:solidFill>
          <a:schemeClr val="tx1"/>
        </a:solidFill>
        <a:latin typeface="Optima" charset="0"/>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CBF3787B-61AD-419D-9F40-89DA8CB7283A}" type="slidenum">
              <a:rPr lang="en-US" altLang="en-US" smtClean="0"/>
              <a:pPr>
                <a:defRPr/>
              </a:pPr>
              <a:t>6</a:t>
            </a:fld>
            <a:endParaRPr lang="en-US" altLang="en-US" dirty="0"/>
          </a:p>
        </p:txBody>
      </p:sp>
    </p:spTree>
    <p:extLst>
      <p:ext uri="{BB962C8B-B14F-4D97-AF65-F5344CB8AC3E}">
        <p14:creationId xmlns:p14="http://schemas.microsoft.com/office/powerpoint/2010/main" val="4081842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noTextEdit="1"/>
          </p:cNvSpPr>
          <p:nvPr>
            <p:ph type="sldImg"/>
          </p:nvPr>
        </p:nvSpPr>
        <p:spPr>
          <a:ln/>
        </p:spPr>
      </p:sp>
      <p:sp>
        <p:nvSpPr>
          <p:cNvPr id="4608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latin typeface="Times New Roman" pitchFamily="18" charset="0"/>
              <a:ea typeface="ＭＳ Ｐゴシック" pitchFamily="34" charset="-128"/>
            </a:endParaRPr>
          </a:p>
        </p:txBody>
      </p:sp>
      <p:sp>
        <p:nvSpPr>
          <p:cNvPr id="4608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fld id="{E0585D4A-BA10-4FD1-900C-2E3E0E49A044}" type="slidenum">
              <a:rPr lang="en-US" sz="1200">
                <a:latin typeface="Times New Roman" pitchFamily="18" charset="0"/>
              </a:rPr>
              <a:pPr eaLnBrk="1" hangingPunct="1"/>
              <a:t>11</a:t>
            </a:fld>
            <a:endParaRPr lang="en-US" sz="1200" dirty="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3"/>
          <p:cNvSpPr>
            <a:spLocks noChangeArrowheads="1"/>
          </p:cNvSpPr>
          <p:nvPr/>
        </p:nvSpPr>
        <p:spPr bwMode="auto">
          <a:xfrm>
            <a:off x="866775" y="1733550"/>
            <a:ext cx="11271250" cy="1300163"/>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extLst>
        </p:spPr>
        <p:txBody>
          <a:bodyPr/>
          <a:lstStyle/>
          <a:p>
            <a:pPr>
              <a:defRPr/>
            </a:pPr>
            <a:endParaRPr lang="en-US" sz="4267">
              <a:latin typeface="Optima" charset="0"/>
              <a:ea typeface="ＭＳ Ｐゴシック" charset="-128"/>
              <a:sym typeface="Optima" charset="0"/>
            </a:endParaRPr>
          </a:p>
        </p:txBody>
      </p:sp>
      <p:sp>
        <p:nvSpPr>
          <p:cNvPr id="5" name="Line 8"/>
          <p:cNvSpPr>
            <a:spLocks noChangeShapeType="1"/>
          </p:cNvSpPr>
          <p:nvPr/>
        </p:nvSpPr>
        <p:spPr bwMode="auto">
          <a:xfrm>
            <a:off x="2817813" y="5635625"/>
            <a:ext cx="9261475" cy="0"/>
          </a:xfrm>
          <a:prstGeom prst="line">
            <a:avLst/>
          </a:prstGeom>
          <a:noFill/>
          <a:ln w="19050">
            <a:solidFill>
              <a:srgbClr val="FF0000"/>
            </a:solidFill>
            <a:round/>
            <a:headEnd/>
            <a:tailEnd/>
          </a:ln>
          <a:extLst>
            <a:ext uri="{909E8E84-426E-40dd-AFC4-6F175D3DCCD1}"/>
          </a:extLst>
        </p:spPr>
        <p:txBody>
          <a:bodyPr/>
          <a:lstStyle/>
          <a:p>
            <a:pPr>
              <a:defRPr/>
            </a:pPr>
            <a:endParaRPr lang="en-US" sz="4267">
              <a:latin typeface="Optima" charset="0"/>
              <a:ea typeface="ＭＳ Ｐゴシック" charset="-128"/>
              <a:sym typeface="Optima" charset="0"/>
            </a:endParaRPr>
          </a:p>
        </p:txBody>
      </p:sp>
      <p:sp>
        <p:nvSpPr>
          <p:cNvPr id="29698" name="Rectangle 2"/>
          <p:cNvSpPr>
            <a:spLocks noGrp="1" noChangeArrowheads="1"/>
          </p:cNvSpPr>
          <p:nvPr>
            <p:ph type="ctrTitle"/>
          </p:nvPr>
        </p:nvSpPr>
        <p:spPr>
          <a:xfrm>
            <a:off x="1300481" y="2167467"/>
            <a:ext cx="10841849" cy="2492587"/>
          </a:xfrm>
        </p:spPr>
        <p:txBody>
          <a:bodyPr/>
          <a:lstStyle>
            <a:lvl1pPr>
              <a:defRPr sz="7111"/>
            </a:lvl1pPr>
          </a:lstStyle>
          <a:p>
            <a:r>
              <a:rPr lang="en-US" altLang="en-US"/>
              <a:t>Click to edit Master title style</a:t>
            </a:r>
          </a:p>
        </p:txBody>
      </p:sp>
      <p:sp>
        <p:nvSpPr>
          <p:cNvPr id="29699" name="Rectangle 3"/>
          <p:cNvSpPr>
            <a:spLocks noGrp="1" noChangeArrowheads="1"/>
          </p:cNvSpPr>
          <p:nvPr>
            <p:ph type="subTitle" idx="1"/>
          </p:nvPr>
        </p:nvSpPr>
        <p:spPr>
          <a:xfrm>
            <a:off x="2817706" y="5743787"/>
            <a:ext cx="9320107" cy="2492587"/>
          </a:xfrm>
        </p:spPr>
        <p:txBody>
          <a:bodyPr/>
          <a:lstStyle>
            <a:lvl1pPr marL="0" indent="0">
              <a:buFont typeface="Wingdings" pitchFamily="2" charset="2"/>
              <a:buNone/>
              <a:defRPr sz="3982"/>
            </a:lvl1pPr>
          </a:lstStyle>
          <a:p>
            <a:r>
              <a:rPr lang="en-US" altLang="en-US"/>
              <a:t>Click to edit Master subtitle style</a:t>
            </a:r>
          </a:p>
        </p:txBody>
      </p:sp>
      <p:sp>
        <p:nvSpPr>
          <p:cNvPr id="6" name="Rectangle 4"/>
          <p:cNvSpPr>
            <a:spLocks noGrp="1" noChangeArrowheads="1"/>
          </p:cNvSpPr>
          <p:nvPr>
            <p:ph type="dt" sz="half" idx="10"/>
          </p:nvPr>
        </p:nvSpPr>
        <p:spPr/>
        <p:txBody>
          <a:bodyPr/>
          <a:lstStyle>
            <a:lvl1pPr>
              <a:defRPr smtClean="0"/>
            </a:lvl1pPr>
          </a:lstStyle>
          <a:p>
            <a:pPr>
              <a:defRPr/>
            </a:pPr>
            <a:endParaRPr lang="en-US" altLang="en-US"/>
          </a:p>
        </p:txBody>
      </p:sp>
      <p:sp>
        <p:nvSpPr>
          <p:cNvPr id="7" name="Rectangle 5"/>
          <p:cNvSpPr>
            <a:spLocks noGrp="1" noChangeArrowheads="1"/>
          </p:cNvSpPr>
          <p:nvPr>
            <p:ph type="ftr" sz="quarter" idx="11"/>
          </p:nvPr>
        </p:nvSpPr>
        <p:spPr>
          <a:xfrm>
            <a:off x="4443413" y="8880475"/>
            <a:ext cx="4117975" cy="649288"/>
          </a:xfrm>
        </p:spPr>
        <p:txBody>
          <a:bodyPr/>
          <a:lstStyle>
            <a:lvl1pPr>
              <a:defRPr smtClean="0"/>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smtClean="0"/>
            </a:lvl1pPr>
          </a:lstStyle>
          <a:p>
            <a:pPr>
              <a:defRPr/>
            </a:pPr>
            <a:fld id="{21A324EF-6137-463D-A7FC-560063D6E07A}" type="slidenum">
              <a:rPr lang="en-US" altLang="en-US"/>
              <a:pPr>
                <a:defRPr/>
              </a:pPr>
              <a:t>‹#›</a:t>
            </a:fld>
            <a:endParaRPr lang="en-US" altLang="en-US"/>
          </a:p>
        </p:txBody>
      </p:sp>
    </p:spTree>
    <p:extLst>
      <p:ext uri="{BB962C8B-B14F-4D97-AF65-F5344CB8AC3E}">
        <p14:creationId xmlns:p14="http://schemas.microsoft.com/office/powerpoint/2010/main" val="2669250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7015856A-5010-432D-950E-13341BCC188B}" type="slidenum">
              <a:rPr lang="en-US" altLang="en-US"/>
              <a:pPr>
                <a:defRPr/>
              </a:pPr>
              <a:t>‹#›</a:t>
            </a:fld>
            <a:endParaRPr lang="en-US" altLang="en-US"/>
          </a:p>
        </p:txBody>
      </p:sp>
    </p:spTree>
    <p:extLst>
      <p:ext uri="{BB962C8B-B14F-4D97-AF65-F5344CB8AC3E}">
        <p14:creationId xmlns:p14="http://schemas.microsoft.com/office/powerpoint/2010/main" val="218192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480" y="395112"/>
            <a:ext cx="2926080" cy="832442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50240" y="395112"/>
            <a:ext cx="8561493" cy="832442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46B42897-F00A-4A99-84F5-B8644C0FCA49}" type="slidenum">
              <a:rPr lang="en-US" altLang="en-US"/>
              <a:pPr>
                <a:defRPr/>
              </a:pPr>
              <a:t>‹#›</a:t>
            </a:fld>
            <a:endParaRPr lang="en-US" altLang="en-US"/>
          </a:p>
        </p:txBody>
      </p:sp>
    </p:spTree>
    <p:extLst>
      <p:ext uri="{BB962C8B-B14F-4D97-AF65-F5344CB8AC3E}">
        <p14:creationId xmlns:p14="http://schemas.microsoft.com/office/powerpoint/2010/main" val="1201148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2FB67937-AFD6-4216-9FFD-B9688B4EEF7D}" type="slidenum">
              <a:rPr lang="en-US" altLang="en-US"/>
              <a:pPr>
                <a:defRPr/>
              </a:pPr>
              <a:t>‹#›</a:t>
            </a:fld>
            <a:endParaRPr lang="en-US" altLang="en-US"/>
          </a:p>
        </p:txBody>
      </p:sp>
    </p:spTree>
    <p:extLst>
      <p:ext uri="{BB962C8B-B14F-4D97-AF65-F5344CB8AC3E}">
        <p14:creationId xmlns:p14="http://schemas.microsoft.com/office/powerpoint/2010/main" val="3632593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290" y="6267592"/>
            <a:ext cx="11054080" cy="1937173"/>
          </a:xfrm>
        </p:spPr>
        <p:txBody>
          <a:bodyPr/>
          <a:lstStyle>
            <a:lvl1pPr algn="l">
              <a:defRPr sz="5689" b="1" cap="all"/>
            </a:lvl1pPr>
          </a:lstStyle>
          <a:p>
            <a:r>
              <a:rPr lang="en-US"/>
              <a:t>Click to edit Master title style</a:t>
            </a:r>
          </a:p>
        </p:txBody>
      </p:sp>
      <p:sp>
        <p:nvSpPr>
          <p:cNvPr id="3" name="Text Placeholder 2"/>
          <p:cNvSpPr>
            <a:spLocks noGrp="1"/>
          </p:cNvSpPr>
          <p:nvPr>
            <p:ph type="body" idx="1"/>
          </p:nvPr>
        </p:nvSpPr>
        <p:spPr>
          <a:xfrm>
            <a:off x="1027290" y="4133993"/>
            <a:ext cx="11054080" cy="2133599"/>
          </a:xfrm>
        </p:spPr>
        <p:txBody>
          <a:bodyPr anchor="b"/>
          <a:lstStyle>
            <a:lvl1pPr marL="0" indent="0">
              <a:buNone/>
              <a:defRPr sz="2844"/>
            </a:lvl1pPr>
            <a:lvl2pPr marL="650230" indent="0">
              <a:buNone/>
              <a:defRPr sz="2560"/>
            </a:lvl2pPr>
            <a:lvl3pPr marL="1300460" indent="0">
              <a:buNone/>
              <a:defRPr sz="2276"/>
            </a:lvl3pPr>
            <a:lvl4pPr marL="1950690" indent="0">
              <a:buNone/>
              <a:defRPr sz="1991"/>
            </a:lvl4pPr>
            <a:lvl5pPr marL="2600919" indent="0">
              <a:buNone/>
              <a:defRPr sz="1991"/>
            </a:lvl5pPr>
            <a:lvl6pPr marL="3251149" indent="0">
              <a:buNone/>
              <a:defRPr sz="1991"/>
            </a:lvl6pPr>
            <a:lvl7pPr marL="3901379" indent="0">
              <a:buNone/>
              <a:defRPr sz="1991"/>
            </a:lvl7pPr>
            <a:lvl8pPr marL="4551609" indent="0">
              <a:buNone/>
              <a:defRPr sz="1991"/>
            </a:lvl8pPr>
            <a:lvl9pPr marL="5201839" indent="0">
              <a:buNone/>
              <a:defRPr sz="1991"/>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C8579547-A367-4447-BC04-BC0DDFF7ACAA}" type="slidenum">
              <a:rPr lang="en-US" altLang="en-US"/>
              <a:pPr>
                <a:defRPr/>
              </a:pPr>
              <a:t>‹#›</a:t>
            </a:fld>
            <a:endParaRPr lang="en-US" altLang="en-US"/>
          </a:p>
        </p:txBody>
      </p:sp>
    </p:spTree>
    <p:extLst>
      <p:ext uri="{BB962C8B-B14F-4D97-AF65-F5344CB8AC3E}">
        <p14:creationId xmlns:p14="http://schemas.microsoft.com/office/powerpoint/2010/main" val="584778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50240" y="2275841"/>
            <a:ext cx="5743787" cy="6443698"/>
          </a:xfrm>
        </p:spPr>
        <p:txBody>
          <a:bodyPr/>
          <a:lstStyle>
            <a:lvl1pPr>
              <a:defRPr sz="3982"/>
            </a:lvl1pPr>
            <a:lvl2pPr>
              <a:defRPr sz="3413"/>
            </a:lvl2pPr>
            <a:lvl3pPr>
              <a:defRPr sz="2844"/>
            </a:lvl3pPr>
            <a:lvl4pPr>
              <a:defRPr sz="2560"/>
            </a:lvl4pPr>
            <a:lvl5pPr>
              <a:defRPr sz="2560"/>
            </a:lvl5pPr>
            <a:lvl6pPr>
              <a:defRPr sz="2560"/>
            </a:lvl6pPr>
            <a:lvl7pPr>
              <a:defRPr sz="2560"/>
            </a:lvl7pPr>
            <a:lvl8pPr>
              <a:defRPr sz="2560"/>
            </a:lvl8pPr>
            <a:lvl9pPr>
              <a:defRPr sz="25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610773" y="2275841"/>
            <a:ext cx="5743787" cy="6443698"/>
          </a:xfrm>
        </p:spPr>
        <p:txBody>
          <a:bodyPr/>
          <a:lstStyle>
            <a:lvl1pPr>
              <a:defRPr sz="3982"/>
            </a:lvl1pPr>
            <a:lvl2pPr>
              <a:defRPr sz="3413"/>
            </a:lvl2pPr>
            <a:lvl3pPr>
              <a:defRPr sz="2844"/>
            </a:lvl3pPr>
            <a:lvl4pPr>
              <a:defRPr sz="2560"/>
            </a:lvl4pPr>
            <a:lvl5pPr>
              <a:defRPr sz="2560"/>
            </a:lvl5pPr>
            <a:lvl6pPr>
              <a:defRPr sz="2560"/>
            </a:lvl6pPr>
            <a:lvl7pPr>
              <a:defRPr sz="2560"/>
            </a:lvl7pPr>
            <a:lvl8pPr>
              <a:defRPr sz="2560"/>
            </a:lvl8pPr>
            <a:lvl9pPr>
              <a:defRPr sz="256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25714BF7-3547-4345-96C2-F910B426B4E7}" type="slidenum">
              <a:rPr lang="en-US" altLang="en-US"/>
              <a:pPr>
                <a:defRPr/>
              </a:pPr>
              <a:t>‹#›</a:t>
            </a:fld>
            <a:endParaRPr lang="en-US" altLang="en-US"/>
          </a:p>
        </p:txBody>
      </p:sp>
    </p:spTree>
    <p:extLst>
      <p:ext uri="{BB962C8B-B14F-4D97-AF65-F5344CB8AC3E}">
        <p14:creationId xmlns:p14="http://schemas.microsoft.com/office/powerpoint/2010/main" val="2833607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240" y="390596"/>
            <a:ext cx="11704320" cy="1625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50240" y="2183272"/>
            <a:ext cx="5746045" cy="909884"/>
          </a:xfrm>
        </p:spPr>
        <p:txBody>
          <a:bodyPr anchor="b"/>
          <a:lstStyle>
            <a:lvl1pPr marL="0" indent="0">
              <a:buNone/>
              <a:defRPr sz="3413" b="1"/>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a:t>Click to edit Master text styles</a:t>
            </a:r>
          </a:p>
        </p:txBody>
      </p:sp>
      <p:sp>
        <p:nvSpPr>
          <p:cNvPr id="4" name="Content Placeholder 3"/>
          <p:cNvSpPr>
            <a:spLocks noGrp="1"/>
          </p:cNvSpPr>
          <p:nvPr>
            <p:ph sz="half" idx="2"/>
          </p:nvPr>
        </p:nvSpPr>
        <p:spPr>
          <a:xfrm>
            <a:off x="650240" y="3093155"/>
            <a:ext cx="5746045" cy="5619610"/>
          </a:xfrm>
        </p:spPr>
        <p:txBody>
          <a:bodyPr/>
          <a:lstStyle>
            <a:lvl1pPr>
              <a:defRPr sz="3413"/>
            </a:lvl1pPr>
            <a:lvl2pPr>
              <a:defRPr sz="2844"/>
            </a:lvl2pPr>
            <a:lvl3pPr>
              <a:defRPr sz="2560"/>
            </a:lvl3pPr>
            <a:lvl4pPr>
              <a:defRPr sz="2276"/>
            </a:lvl4pPr>
            <a:lvl5pPr>
              <a:defRPr sz="2276"/>
            </a:lvl5pPr>
            <a:lvl6pPr>
              <a:defRPr sz="2276"/>
            </a:lvl6pPr>
            <a:lvl7pPr>
              <a:defRPr sz="2276"/>
            </a:lvl7pPr>
            <a:lvl8pPr>
              <a:defRPr sz="2276"/>
            </a:lvl8pPr>
            <a:lvl9pPr>
              <a:defRPr sz="227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606259" y="2183272"/>
            <a:ext cx="5748302" cy="909884"/>
          </a:xfrm>
        </p:spPr>
        <p:txBody>
          <a:bodyPr anchor="b"/>
          <a:lstStyle>
            <a:lvl1pPr marL="0" indent="0">
              <a:buNone/>
              <a:defRPr sz="3413" b="1"/>
            </a:lvl1pPr>
            <a:lvl2pPr marL="650230" indent="0">
              <a:buNone/>
              <a:defRPr sz="2844" b="1"/>
            </a:lvl2pPr>
            <a:lvl3pPr marL="1300460" indent="0">
              <a:buNone/>
              <a:defRPr sz="2560" b="1"/>
            </a:lvl3pPr>
            <a:lvl4pPr marL="1950690" indent="0">
              <a:buNone/>
              <a:defRPr sz="2276" b="1"/>
            </a:lvl4pPr>
            <a:lvl5pPr marL="2600919" indent="0">
              <a:buNone/>
              <a:defRPr sz="2276" b="1"/>
            </a:lvl5pPr>
            <a:lvl6pPr marL="3251149" indent="0">
              <a:buNone/>
              <a:defRPr sz="2276" b="1"/>
            </a:lvl6pPr>
            <a:lvl7pPr marL="3901379" indent="0">
              <a:buNone/>
              <a:defRPr sz="2276" b="1"/>
            </a:lvl7pPr>
            <a:lvl8pPr marL="4551609" indent="0">
              <a:buNone/>
              <a:defRPr sz="2276" b="1"/>
            </a:lvl8pPr>
            <a:lvl9pPr marL="5201839" indent="0">
              <a:buNone/>
              <a:defRPr sz="2276" b="1"/>
            </a:lvl9pPr>
          </a:lstStyle>
          <a:p>
            <a:pPr lvl="0"/>
            <a:r>
              <a:rPr lang="en-US"/>
              <a:t>Click to edit Master text styles</a:t>
            </a:r>
          </a:p>
        </p:txBody>
      </p:sp>
      <p:sp>
        <p:nvSpPr>
          <p:cNvPr id="6" name="Content Placeholder 5"/>
          <p:cNvSpPr>
            <a:spLocks noGrp="1"/>
          </p:cNvSpPr>
          <p:nvPr>
            <p:ph sz="quarter" idx="4"/>
          </p:nvPr>
        </p:nvSpPr>
        <p:spPr>
          <a:xfrm>
            <a:off x="6606259" y="3093155"/>
            <a:ext cx="5748302" cy="5619610"/>
          </a:xfrm>
        </p:spPr>
        <p:txBody>
          <a:bodyPr/>
          <a:lstStyle>
            <a:lvl1pPr>
              <a:defRPr sz="3413"/>
            </a:lvl1pPr>
            <a:lvl2pPr>
              <a:defRPr sz="2844"/>
            </a:lvl2pPr>
            <a:lvl3pPr>
              <a:defRPr sz="2560"/>
            </a:lvl3pPr>
            <a:lvl4pPr>
              <a:defRPr sz="2276"/>
            </a:lvl4pPr>
            <a:lvl5pPr>
              <a:defRPr sz="2276"/>
            </a:lvl5pPr>
            <a:lvl6pPr>
              <a:defRPr sz="2276"/>
            </a:lvl6pPr>
            <a:lvl7pPr>
              <a:defRPr sz="2276"/>
            </a:lvl7pPr>
            <a:lvl8pPr>
              <a:defRPr sz="2276"/>
            </a:lvl8pPr>
            <a:lvl9pPr>
              <a:defRPr sz="227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51F2C674-53AC-43B4-88D1-B6CB939D0360}" type="slidenum">
              <a:rPr lang="en-US" altLang="en-US"/>
              <a:pPr>
                <a:defRPr/>
              </a:pPr>
              <a:t>‹#›</a:t>
            </a:fld>
            <a:endParaRPr lang="en-US" altLang="en-US"/>
          </a:p>
        </p:txBody>
      </p:sp>
    </p:spTree>
    <p:extLst>
      <p:ext uri="{BB962C8B-B14F-4D97-AF65-F5344CB8AC3E}">
        <p14:creationId xmlns:p14="http://schemas.microsoft.com/office/powerpoint/2010/main" val="1515727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F0066179-2588-441E-B38E-2111CD518B14}" type="slidenum">
              <a:rPr lang="en-US" altLang="en-US"/>
              <a:pPr>
                <a:defRPr/>
              </a:pPr>
              <a:t>‹#›</a:t>
            </a:fld>
            <a:endParaRPr lang="en-US" altLang="en-US"/>
          </a:p>
        </p:txBody>
      </p:sp>
    </p:spTree>
    <p:extLst>
      <p:ext uri="{BB962C8B-B14F-4D97-AF65-F5344CB8AC3E}">
        <p14:creationId xmlns:p14="http://schemas.microsoft.com/office/powerpoint/2010/main" val="3019528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655C53B8-065C-4A64-9DE6-9C64B7008439}" type="slidenum">
              <a:rPr lang="en-US" altLang="en-US"/>
              <a:pPr>
                <a:defRPr/>
              </a:pPr>
              <a:t>‹#›</a:t>
            </a:fld>
            <a:endParaRPr lang="en-US" altLang="en-US"/>
          </a:p>
        </p:txBody>
      </p:sp>
    </p:spTree>
    <p:extLst>
      <p:ext uri="{BB962C8B-B14F-4D97-AF65-F5344CB8AC3E}">
        <p14:creationId xmlns:p14="http://schemas.microsoft.com/office/powerpoint/2010/main" val="798051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241" y="388338"/>
            <a:ext cx="4278490" cy="1652693"/>
          </a:xfrm>
        </p:spPr>
        <p:txBody>
          <a:bodyPr anchor="b"/>
          <a:lstStyle>
            <a:lvl1pPr algn="l">
              <a:defRPr sz="2844" b="1"/>
            </a:lvl1pPr>
          </a:lstStyle>
          <a:p>
            <a:r>
              <a:rPr lang="en-US"/>
              <a:t>Click to edit Master title style</a:t>
            </a:r>
          </a:p>
        </p:txBody>
      </p:sp>
      <p:sp>
        <p:nvSpPr>
          <p:cNvPr id="3" name="Content Placeholder 2"/>
          <p:cNvSpPr>
            <a:spLocks noGrp="1"/>
          </p:cNvSpPr>
          <p:nvPr>
            <p:ph idx="1"/>
          </p:nvPr>
        </p:nvSpPr>
        <p:spPr>
          <a:xfrm>
            <a:off x="5084516" y="388339"/>
            <a:ext cx="7270044" cy="8324427"/>
          </a:xfrm>
        </p:spPr>
        <p:txBody>
          <a:bodyPr/>
          <a:lstStyle>
            <a:lvl1pPr>
              <a:defRPr sz="4551"/>
            </a:lvl1pPr>
            <a:lvl2pPr>
              <a:defRPr sz="3982"/>
            </a:lvl2pPr>
            <a:lvl3pPr>
              <a:defRPr sz="3413"/>
            </a:lvl3pPr>
            <a:lvl4pPr>
              <a:defRPr sz="2844"/>
            </a:lvl4pPr>
            <a:lvl5pPr>
              <a:defRPr sz="2844"/>
            </a:lvl5pPr>
            <a:lvl6pPr>
              <a:defRPr sz="2844"/>
            </a:lvl6pPr>
            <a:lvl7pPr>
              <a:defRPr sz="2844"/>
            </a:lvl7pPr>
            <a:lvl8pPr>
              <a:defRPr sz="2844"/>
            </a:lvl8pPr>
            <a:lvl9pPr>
              <a:defRPr sz="284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50241" y="2041032"/>
            <a:ext cx="4278490" cy="6671734"/>
          </a:xfrm>
        </p:spPr>
        <p:txBody>
          <a:bodyPr/>
          <a:lstStyle>
            <a:lvl1pPr marL="0" indent="0">
              <a:buNone/>
              <a:defRPr sz="1991"/>
            </a:lvl1pPr>
            <a:lvl2pPr marL="650230" indent="0">
              <a:buNone/>
              <a:defRPr sz="1707"/>
            </a:lvl2pPr>
            <a:lvl3pPr marL="1300460" indent="0">
              <a:buNone/>
              <a:defRPr sz="1422"/>
            </a:lvl3pPr>
            <a:lvl4pPr marL="1950690" indent="0">
              <a:buNone/>
              <a:defRPr sz="1280"/>
            </a:lvl4pPr>
            <a:lvl5pPr marL="2600919" indent="0">
              <a:buNone/>
              <a:defRPr sz="1280"/>
            </a:lvl5pPr>
            <a:lvl6pPr marL="3251149" indent="0">
              <a:buNone/>
              <a:defRPr sz="1280"/>
            </a:lvl6pPr>
            <a:lvl7pPr marL="3901379" indent="0">
              <a:buNone/>
              <a:defRPr sz="1280"/>
            </a:lvl7pPr>
            <a:lvl8pPr marL="4551609" indent="0">
              <a:buNone/>
              <a:defRPr sz="1280"/>
            </a:lvl8pPr>
            <a:lvl9pPr marL="5201839" indent="0">
              <a:buNone/>
              <a:defRPr sz="128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5D834EEC-5D3C-484F-AC60-1115F6F0B9AD}" type="slidenum">
              <a:rPr lang="en-US" altLang="en-US"/>
              <a:pPr>
                <a:defRPr/>
              </a:pPr>
              <a:t>‹#›</a:t>
            </a:fld>
            <a:endParaRPr lang="en-US" altLang="en-US"/>
          </a:p>
        </p:txBody>
      </p:sp>
    </p:spTree>
    <p:extLst>
      <p:ext uri="{BB962C8B-B14F-4D97-AF65-F5344CB8AC3E}">
        <p14:creationId xmlns:p14="http://schemas.microsoft.com/office/powerpoint/2010/main" val="3083572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032" y="6827520"/>
            <a:ext cx="7802880" cy="806027"/>
          </a:xfrm>
        </p:spPr>
        <p:txBody>
          <a:bodyPr anchor="b"/>
          <a:lstStyle>
            <a:lvl1pPr algn="l">
              <a:defRPr sz="2844" b="1"/>
            </a:lvl1pPr>
          </a:lstStyle>
          <a:p>
            <a:r>
              <a:rPr lang="en-US"/>
              <a:t>Click to edit Master title style</a:t>
            </a:r>
          </a:p>
        </p:txBody>
      </p:sp>
      <p:sp>
        <p:nvSpPr>
          <p:cNvPr id="3" name="Picture Placeholder 2"/>
          <p:cNvSpPr>
            <a:spLocks noGrp="1"/>
          </p:cNvSpPr>
          <p:nvPr>
            <p:ph type="pic" idx="1"/>
          </p:nvPr>
        </p:nvSpPr>
        <p:spPr>
          <a:xfrm>
            <a:off x="2549032" y="871502"/>
            <a:ext cx="7802880" cy="5852160"/>
          </a:xfrm>
        </p:spPr>
        <p:txBody>
          <a:bodyPr/>
          <a:lstStyle>
            <a:lvl1pPr marL="0" indent="0">
              <a:buNone/>
              <a:defRPr sz="4551"/>
            </a:lvl1pPr>
            <a:lvl2pPr marL="650230" indent="0">
              <a:buNone/>
              <a:defRPr sz="3982"/>
            </a:lvl2pPr>
            <a:lvl3pPr marL="1300460" indent="0">
              <a:buNone/>
              <a:defRPr sz="3413"/>
            </a:lvl3pPr>
            <a:lvl4pPr marL="1950690" indent="0">
              <a:buNone/>
              <a:defRPr sz="2844"/>
            </a:lvl4pPr>
            <a:lvl5pPr marL="2600919" indent="0">
              <a:buNone/>
              <a:defRPr sz="2844"/>
            </a:lvl5pPr>
            <a:lvl6pPr marL="3251149" indent="0">
              <a:buNone/>
              <a:defRPr sz="2844"/>
            </a:lvl6pPr>
            <a:lvl7pPr marL="3901379" indent="0">
              <a:buNone/>
              <a:defRPr sz="2844"/>
            </a:lvl7pPr>
            <a:lvl8pPr marL="4551609" indent="0">
              <a:buNone/>
              <a:defRPr sz="2844"/>
            </a:lvl8pPr>
            <a:lvl9pPr marL="5201839" indent="0">
              <a:buNone/>
              <a:defRPr sz="2844"/>
            </a:lvl9pPr>
          </a:lstStyle>
          <a:p>
            <a:pPr lvl="0"/>
            <a:r>
              <a:rPr lang="en-US" noProof="0"/>
              <a:t>Drag picture to placeholder or click icon to add</a:t>
            </a:r>
            <a:endParaRPr lang="en-US" noProof="0" dirty="0"/>
          </a:p>
        </p:txBody>
      </p:sp>
      <p:sp>
        <p:nvSpPr>
          <p:cNvPr id="4" name="Text Placeholder 3"/>
          <p:cNvSpPr>
            <a:spLocks noGrp="1"/>
          </p:cNvSpPr>
          <p:nvPr>
            <p:ph type="body" sz="half" idx="2"/>
          </p:nvPr>
        </p:nvSpPr>
        <p:spPr>
          <a:xfrm>
            <a:off x="2549032" y="7633547"/>
            <a:ext cx="7802880" cy="1144693"/>
          </a:xfrm>
        </p:spPr>
        <p:txBody>
          <a:bodyPr/>
          <a:lstStyle>
            <a:lvl1pPr marL="0" indent="0">
              <a:buNone/>
              <a:defRPr sz="1991"/>
            </a:lvl1pPr>
            <a:lvl2pPr marL="650230" indent="0">
              <a:buNone/>
              <a:defRPr sz="1707"/>
            </a:lvl2pPr>
            <a:lvl3pPr marL="1300460" indent="0">
              <a:buNone/>
              <a:defRPr sz="1422"/>
            </a:lvl3pPr>
            <a:lvl4pPr marL="1950690" indent="0">
              <a:buNone/>
              <a:defRPr sz="1280"/>
            </a:lvl4pPr>
            <a:lvl5pPr marL="2600919" indent="0">
              <a:buNone/>
              <a:defRPr sz="1280"/>
            </a:lvl5pPr>
            <a:lvl6pPr marL="3251149" indent="0">
              <a:buNone/>
              <a:defRPr sz="1280"/>
            </a:lvl6pPr>
            <a:lvl7pPr marL="3901379" indent="0">
              <a:buNone/>
              <a:defRPr sz="1280"/>
            </a:lvl7pPr>
            <a:lvl8pPr marL="4551609" indent="0">
              <a:buNone/>
              <a:defRPr sz="1280"/>
            </a:lvl8pPr>
            <a:lvl9pPr marL="5201839" indent="0">
              <a:buNone/>
              <a:defRPr sz="128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322643F7-6567-40C6-972D-CDA84E9B1B74}" type="slidenum">
              <a:rPr lang="en-US" altLang="en-US"/>
              <a:pPr>
                <a:defRPr/>
              </a:pPr>
              <a:t>‹#›</a:t>
            </a:fld>
            <a:endParaRPr lang="en-US" altLang="en-US"/>
          </a:p>
        </p:txBody>
      </p:sp>
    </p:spTree>
    <p:extLst>
      <p:ext uri="{BB962C8B-B14F-4D97-AF65-F5344CB8AC3E}">
        <p14:creationId xmlns:p14="http://schemas.microsoft.com/office/powerpoint/2010/main" val="3639358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50875" y="395288"/>
            <a:ext cx="11703050" cy="162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50875" y="2276475"/>
            <a:ext cx="11703050" cy="6443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8676" name="Rectangle 4"/>
          <p:cNvSpPr>
            <a:spLocks noGrp="1" noChangeArrowheads="1"/>
          </p:cNvSpPr>
          <p:nvPr>
            <p:ph type="dt" sz="half" idx="2"/>
          </p:nvPr>
        </p:nvSpPr>
        <p:spPr bwMode="auto">
          <a:xfrm>
            <a:off x="650875" y="8880475"/>
            <a:ext cx="3033713" cy="6492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700" smtClean="0">
                <a:latin typeface="Garamond" panose="02020404030301010803" pitchFamily="18" charset="0"/>
              </a:defRPr>
            </a:lvl1pPr>
          </a:lstStyle>
          <a:p>
            <a:pPr>
              <a:defRPr/>
            </a:pPr>
            <a:endParaRPr lang="en-US" altLang="en-US"/>
          </a:p>
        </p:txBody>
      </p:sp>
      <p:sp>
        <p:nvSpPr>
          <p:cNvPr id="28677" name="Rectangle 5"/>
          <p:cNvSpPr>
            <a:spLocks noGrp="1" noChangeArrowheads="1"/>
          </p:cNvSpPr>
          <p:nvPr>
            <p:ph type="ftr" sz="quarter" idx="3"/>
          </p:nvPr>
        </p:nvSpPr>
        <p:spPr bwMode="auto">
          <a:xfrm>
            <a:off x="4443413" y="8886825"/>
            <a:ext cx="4117975" cy="6492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700" smtClean="0">
                <a:latin typeface="Garamond" panose="02020404030301010803" pitchFamily="18" charset="0"/>
              </a:defRPr>
            </a:lvl1pPr>
          </a:lstStyle>
          <a:p>
            <a:pPr>
              <a:defRPr/>
            </a:pPr>
            <a:endParaRPr lang="en-US" altLang="en-US"/>
          </a:p>
        </p:txBody>
      </p:sp>
      <p:sp>
        <p:nvSpPr>
          <p:cNvPr id="28678" name="Rectangle 6"/>
          <p:cNvSpPr>
            <a:spLocks noGrp="1" noChangeArrowheads="1"/>
          </p:cNvSpPr>
          <p:nvPr>
            <p:ph type="sldNum" sz="quarter" idx="4"/>
          </p:nvPr>
        </p:nvSpPr>
        <p:spPr bwMode="auto">
          <a:xfrm>
            <a:off x="9320213" y="8880475"/>
            <a:ext cx="3033712" cy="6492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700" smtClean="0">
                <a:latin typeface="Garamond" panose="02020404030301010803" pitchFamily="18" charset="0"/>
              </a:defRPr>
            </a:lvl1pPr>
          </a:lstStyle>
          <a:p>
            <a:pPr>
              <a:defRPr/>
            </a:pPr>
            <a:fld id="{B4D01BDA-0D17-4E45-BE94-D2D9F0E22E1F}" type="slidenum">
              <a:rPr lang="en-US" altLang="en-US"/>
              <a:pPr>
                <a:defRPr/>
              </a:pPr>
              <a:t>‹#›</a:t>
            </a:fld>
            <a:endParaRPr lang="en-US" altLang="en-US"/>
          </a:p>
        </p:txBody>
      </p:sp>
      <p:sp>
        <p:nvSpPr>
          <p:cNvPr id="1031" name="Freeform 7"/>
          <p:cNvSpPr>
            <a:spLocks noChangeArrowheads="1"/>
          </p:cNvSpPr>
          <p:nvPr/>
        </p:nvSpPr>
        <p:spPr bwMode="auto">
          <a:xfrm>
            <a:off x="541338" y="325438"/>
            <a:ext cx="11704637" cy="866775"/>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extLst>
        </p:spPr>
        <p:txBody>
          <a:bodyPr/>
          <a:lstStyle/>
          <a:p>
            <a:pPr>
              <a:defRPr/>
            </a:pPr>
            <a:endParaRPr lang="en-US" sz="4267">
              <a:latin typeface="Optima" charset="0"/>
              <a:ea typeface="ＭＳ Ｐゴシック" charset="-128"/>
              <a:sym typeface="Optima" charset="0"/>
            </a:endParaRPr>
          </a:p>
        </p:txBody>
      </p:sp>
    </p:spTree>
  </p:cSld>
  <p:clrMap bg1="lt1" tx1="dk1" bg2="lt2" tx2="dk2" accent1="accent1" accent2="accent2" accent3="accent3" accent4="accent4" accent5="accent5" accent6="accent6" hlink="hlink" folHlink="folHlink"/>
  <p:sldLayoutIdLst>
    <p:sldLayoutId id="2147483869"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txStyles>
    <p:titleStyle>
      <a:lvl1pPr algn="l" rtl="0" eaLnBrk="0" fontAlgn="base" hangingPunct="0">
        <a:spcBef>
          <a:spcPct val="0"/>
        </a:spcBef>
        <a:spcAft>
          <a:spcPct val="0"/>
        </a:spcAft>
        <a:defRPr sz="5900">
          <a:solidFill>
            <a:schemeClr val="tx1"/>
          </a:solidFill>
          <a:latin typeface="+mj-lt"/>
          <a:ea typeface="MS PGothic" panose="020B0600070205080204" pitchFamily="34" charset="-128"/>
          <a:cs typeface="+mj-cs"/>
        </a:defRPr>
      </a:lvl1pPr>
      <a:lvl2pPr algn="l" rtl="0" eaLnBrk="0" fontAlgn="base" hangingPunct="0">
        <a:spcBef>
          <a:spcPct val="0"/>
        </a:spcBef>
        <a:spcAft>
          <a:spcPct val="0"/>
        </a:spcAft>
        <a:defRPr sz="5900">
          <a:solidFill>
            <a:schemeClr val="tx1"/>
          </a:solidFill>
          <a:latin typeface="Garamond" pitchFamily="18" charset="0"/>
          <a:ea typeface="MS PGothic" panose="020B0600070205080204" pitchFamily="34" charset="-128"/>
        </a:defRPr>
      </a:lvl2pPr>
      <a:lvl3pPr algn="l" rtl="0" eaLnBrk="0" fontAlgn="base" hangingPunct="0">
        <a:spcBef>
          <a:spcPct val="0"/>
        </a:spcBef>
        <a:spcAft>
          <a:spcPct val="0"/>
        </a:spcAft>
        <a:defRPr sz="5900">
          <a:solidFill>
            <a:schemeClr val="tx1"/>
          </a:solidFill>
          <a:latin typeface="Garamond" pitchFamily="18" charset="0"/>
          <a:ea typeface="MS PGothic" panose="020B0600070205080204" pitchFamily="34" charset="-128"/>
        </a:defRPr>
      </a:lvl3pPr>
      <a:lvl4pPr algn="l" rtl="0" eaLnBrk="0" fontAlgn="base" hangingPunct="0">
        <a:spcBef>
          <a:spcPct val="0"/>
        </a:spcBef>
        <a:spcAft>
          <a:spcPct val="0"/>
        </a:spcAft>
        <a:defRPr sz="5900">
          <a:solidFill>
            <a:schemeClr val="tx1"/>
          </a:solidFill>
          <a:latin typeface="Garamond" pitchFamily="18" charset="0"/>
          <a:ea typeface="MS PGothic" panose="020B0600070205080204" pitchFamily="34" charset="-128"/>
        </a:defRPr>
      </a:lvl4pPr>
      <a:lvl5pPr algn="l" rtl="0" eaLnBrk="0" fontAlgn="base" hangingPunct="0">
        <a:spcBef>
          <a:spcPct val="0"/>
        </a:spcBef>
        <a:spcAft>
          <a:spcPct val="0"/>
        </a:spcAft>
        <a:defRPr sz="5900">
          <a:solidFill>
            <a:schemeClr val="tx1"/>
          </a:solidFill>
          <a:latin typeface="Garamond" pitchFamily="18" charset="0"/>
          <a:ea typeface="MS PGothic" panose="020B0600070205080204" pitchFamily="34" charset="-128"/>
        </a:defRPr>
      </a:lvl5pPr>
      <a:lvl6pPr marL="650230" algn="l" rtl="0" eaLnBrk="1" fontAlgn="base" hangingPunct="1">
        <a:spcBef>
          <a:spcPct val="0"/>
        </a:spcBef>
        <a:spcAft>
          <a:spcPct val="0"/>
        </a:spcAft>
        <a:defRPr sz="5973">
          <a:solidFill>
            <a:schemeClr val="tx1"/>
          </a:solidFill>
          <a:latin typeface="Garamond" pitchFamily="18" charset="0"/>
        </a:defRPr>
      </a:lvl6pPr>
      <a:lvl7pPr marL="1300460" algn="l" rtl="0" eaLnBrk="1" fontAlgn="base" hangingPunct="1">
        <a:spcBef>
          <a:spcPct val="0"/>
        </a:spcBef>
        <a:spcAft>
          <a:spcPct val="0"/>
        </a:spcAft>
        <a:defRPr sz="5973">
          <a:solidFill>
            <a:schemeClr val="tx1"/>
          </a:solidFill>
          <a:latin typeface="Garamond" pitchFamily="18" charset="0"/>
        </a:defRPr>
      </a:lvl7pPr>
      <a:lvl8pPr marL="1950690" algn="l" rtl="0" eaLnBrk="1" fontAlgn="base" hangingPunct="1">
        <a:spcBef>
          <a:spcPct val="0"/>
        </a:spcBef>
        <a:spcAft>
          <a:spcPct val="0"/>
        </a:spcAft>
        <a:defRPr sz="5973">
          <a:solidFill>
            <a:schemeClr val="tx1"/>
          </a:solidFill>
          <a:latin typeface="Garamond" pitchFamily="18" charset="0"/>
        </a:defRPr>
      </a:lvl8pPr>
      <a:lvl9pPr marL="2600919" algn="l" rtl="0" eaLnBrk="1" fontAlgn="base" hangingPunct="1">
        <a:spcBef>
          <a:spcPct val="0"/>
        </a:spcBef>
        <a:spcAft>
          <a:spcPct val="0"/>
        </a:spcAft>
        <a:defRPr sz="5973">
          <a:solidFill>
            <a:schemeClr val="tx1"/>
          </a:solidFill>
          <a:latin typeface="Garamond" pitchFamily="18" charset="0"/>
        </a:defRPr>
      </a:lvl9pPr>
    </p:titleStyle>
    <p:bodyStyle>
      <a:lvl1pPr marL="487363" indent="-487363" algn="l" rtl="0" eaLnBrk="0" fontAlgn="base" hangingPunct="0">
        <a:spcBef>
          <a:spcPct val="20000"/>
        </a:spcBef>
        <a:spcAft>
          <a:spcPct val="0"/>
        </a:spcAft>
        <a:buClr>
          <a:schemeClr val="bg2"/>
        </a:buClr>
        <a:buSzPct val="45000"/>
        <a:buFont typeface="Wingdings" panose="05000000000000000000" pitchFamily="2" charset="2"/>
        <a:buChar char="n"/>
        <a:defRPr sz="4200">
          <a:solidFill>
            <a:schemeClr val="tx1"/>
          </a:solidFill>
          <a:latin typeface="+mn-lt"/>
          <a:ea typeface="MS PGothic" panose="020B0600070205080204" pitchFamily="34" charset="-128"/>
          <a:cs typeface="+mn-cs"/>
        </a:defRPr>
      </a:lvl1pPr>
      <a:lvl2pPr marL="952500" indent="-461963" algn="l" rtl="0" eaLnBrk="0" fontAlgn="base" hangingPunct="0">
        <a:spcBef>
          <a:spcPct val="20000"/>
        </a:spcBef>
        <a:spcAft>
          <a:spcPct val="0"/>
        </a:spcAft>
        <a:buClr>
          <a:schemeClr val="bg2"/>
        </a:buClr>
        <a:buSzPct val="45000"/>
        <a:buFont typeface="Wingdings" panose="05000000000000000000" pitchFamily="2" charset="2"/>
        <a:buChar char="q"/>
        <a:defRPr sz="3600">
          <a:solidFill>
            <a:schemeClr val="tx1"/>
          </a:solidFill>
          <a:latin typeface="+mn-lt"/>
          <a:ea typeface="MS PGothic" panose="020B0600070205080204" pitchFamily="34" charset="-128"/>
        </a:defRPr>
      </a:lvl2pPr>
      <a:lvl3pPr marL="1452563" indent="-498475" algn="l" rtl="0" eaLnBrk="0" fontAlgn="base" hangingPunct="0">
        <a:spcBef>
          <a:spcPct val="20000"/>
        </a:spcBef>
        <a:spcAft>
          <a:spcPct val="0"/>
        </a:spcAft>
        <a:buClr>
          <a:schemeClr val="bg2"/>
        </a:buClr>
        <a:buSzPct val="45000"/>
        <a:buFont typeface="Wingdings" panose="05000000000000000000" pitchFamily="2" charset="2"/>
        <a:buChar char="n"/>
        <a:defRPr sz="3100">
          <a:solidFill>
            <a:schemeClr val="tx1"/>
          </a:solidFill>
          <a:latin typeface="+mn-lt"/>
          <a:ea typeface="MS PGothic" panose="020B0600070205080204" pitchFamily="34" charset="-128"/>
        </a:defRPr>
      </a:lvl3pPr>
      <a:lvl4pPr marL="1905000" indent="-449263" algn="l" rtl="0" eaLnBrk="0" fontAlgn="base" hangingPunct="0">
        <a:spcBef>
          <a:spcPct val="20000"/>
        </a:spcBef>
        <a:spcAft>
          <a:spcPct val="0"/>
        </a:spcAft>
        <a:buClr>
          <a:schemeClr val="bg2"/>
        </a:buClr>
        <a:buSzPct val="45000"/>
        <a:buFont typeface="Wingdings" panose="05000000000000000000" pitchFamily="2" charset="2"/>
        <a:buChar char="q"/>
        <a:defRPr sz="2800">
          <a:solidFill>
            <a:schemeClr val="tx1"/>
          </a:solidFill>
          <a:latin typeface="+mn-lt"/>
          <a:ea typeface="MS PGothic" panose="020B0600070205080204" pitchFamily="34" charset="-128"/>
        </a:defRPr>
      </a:lvl4pPr>
      <a:lvl5pPr marL="2390775" indent="-482600" algn="l" rtl="0" eaLnBrk="0" fontAlgn="base" hangingPunct="0">
        <a:spcBef>
          <a:spcPct val="20000"/>
        </a:spcBef>
        <a:spcAft>
          <a:spcPct val="0"/>
        </a:spcAft>
        <a:buClr>
          <a:schemeClr val="bg2"/>
        </a:buClr>
        <a:buSzPct val="45000"/>
        <a:buFont typeface="Wingdings" panose="05000000000000000000" pitchFamily="2" charset="2"/>
        <a:buChar char="§"/>
        <a:defRPr sz="2800">
          <a:solidFill>
            <a:schemeClr val="tx1"/>
          </a:solidFill>
          <a:latin typeface="+mn-lt"/>
          <a:ea typeface="MS PGothic" panose="020B0600070205080204" pitchFamily="34" charset="-128"/>
        </a:defRPr>
      </a:lvl5pPr>
      <a:lvl6pPr marL="3041180" indent="-483157" algn="l" rtl="0" eaLnBrk="1" fontAlgn="base" hangingPunct="1">
        <a:spcBef>
          <a:spcPct val="20000"/>
        </a:spcBef>
        <a:spcAft>
          <a:spcPct val="0"/>
        </a:spcAft>
        <a:buClr>
          <a:schemeClr val="bg2"/>
        </a:buClr>
        <a:buSzPct val="45000"/>
        <a:buFont typeface="Wingdings" pitchFamily="2" charset="2"/>
        <a:buChar char="§"/>
        <a:defRPr sz="2844">
          <a:solidFill>
            <a:schemeClr val="tx1"/>
          </a:solidFill>
          <a:latin typeface="+mn-lt"/>
        </a:defRPr>
      </a:lvl6pPr>
      <a:lvl7pPr marL="3691410" indent="-483157" algn="l" rtl="0" eaLnBrk="1" fontAlgn="base" hangingPunct="1">
        <a:spcBef>
          <a:spcPct val="20000"/>
        </a:spcBef>
        <a:spcAft>
          <a:spcPct val="0"/>
        </a:spcAft>
        <a:buClr>
          <a:schemeClr val="bg2"/>
        </a:buClr>
        <a:buSzPct val="45000"/>
        <a:buFont typeface="Wingdings" pitchFamily="2" charset="2"/>
        <a:buChar char="§"/>
        <a:defRPr sz="2844">
          <a:solidFill>
            <a:schemeClr val="tx1"/>
          </a:solidFill>
          <a:latin typeface="+mn-lt"/>
        </a:defRPr>
      </a:lvl7pPr>
      <a:lvl8pPr marL="4341640" indent="-483157" algn="l" rtl="0" eaLnBrk="1" fontAlgn="base" hangingPunct="1">
        <a:spcBef>
          <a:spcPct val="20000"/>
        </a:spcBef>
        <a:spcAft>
          <a:spcPct val="0"/>
        </a:spcAft>
        <a:buClr>
          <a:schemeClr val="bg2"/>
        </a:buClr>
        <a:buSzPct val="45000"/>
        <a:buFont typeface="Wingdings" pitchFamily="2" charset="2"/>
        <a:buChar char="§"/>
        <a:defRPr sz="2844">
          <a:solidFill>
            <a:schemeClr val="tx1"/>
          </a:solidFill>
          <a:latin typeface="+mn-lt"/>
        </a:defRPr>
      </a:lvl8pPr>
      <a:lvl9pPr marL="4991869" indent="-483157" algn="l" rtl="0" eaLnBrk="1" fontAlgn="base" hangingPunct="1">
        <a:spcBef>
          <a:spcPct val="20000"/>
        </a:spcBef>
        <a:spcAft>
          <a:spcPct val="0"/>
        </a:spcAft>
        <a:buClr>
          <a:schemeClr val="bg2"/>
        </a:buClr>
        <a:buSzPct val="45000"/>
        <a:buFont typeface="Wingdings" pitchFamily="2" charset="2"/>
        <a:buChar char="§"/>
        <a:defRPr sz="2844">
          <a:solidFill>
            <a:schemeClr val="tx1"/>
          </a:solidFill>
          <a:latin typeface="+mn-lt"/>
        </a:defRPr>
      </a:lvl9pPr>
    </p:bodyStyle>
    <p:otherStyle>
      <a:defPPr>
        <a:defRPr lang="en-US"/>
      </a:defPPr>
      <a:lvl1pPr marL="0" algn="l" defTabSz="1300460" rtl="0" eaLnBrk="1" latinLnBrk="0" hangingPunct="1">
        <a:defRPr sz="2560" kern="1200">
          <a:solidFill>
            <a:schemeClr val="tx1"/>
          </a:solidFill>
          <a:latin typeface="+mn-lt"/>
          <a:ea typeface="+mn-ea"/>
          <a:cs typeface="+mn-cs"/>
        </a:defRPr>
      </a:lvl1pPr>
      <a:lvl2pPr marL="650230" algn="l" defTabSz="1300460" rtl="0" eaLnBrk="1" latinLnBrk="0" hangingPunct="1">
        <a:defRPr sz="2560" kern="1200">
          <a:solidFill>
            <a:schemeClr val="tx1"/>
          </a:solidFill>
          <a:latin typeface="+mn-lt"/>
          <a:ea typeface="+mn-ea"/>
          <a:cs typeface="+mn-cs"/>
        </a:defRPr>
      </a:lvl2pPr>
      <a:lvl3pPr marL="1300460" algn="l" defTabSz="1300460" rtl="0" eaLnBrk="1" latinLnBrk="0" hangingPunct="1">
        <a:defRPr sz="2560" kern="1200">
          <a:solidFill>
            <a:schemeClr val="tx1"/>
          </a:solidFill>
          <a:latin typeface="+mn-lt"/>
          <a:ea typeface="+mn-ea"/>
          <a:cs typeface="+mn-cs"/>
        </a:defRPr>
      </a:lvl3pPr>
      <a:lvl4pPr marL="1950690" algn="l" defTabSz="1300460" rtl="0" eaLnBrk="1" latinLnBrk="0" hangingPunct="1">
        <a:defRPr sz="2560" kern="1200">
          <a:solidFill>
            <a:schemeClr val="tx1"/>
          </a:solidFill>
          <a:latin typeface="+mn-lt"/>
          <a:ea typeface="+mn-ea"/>
          <a:cs typeface="+mn-cs"/>
        </a:defRPr>
      </a:lvl4pPr>
      <a:lvl5pPr marL="2600919" algn="l" defTabSz="1300460" rtl="0" eaLnBrk="1" latinLnBrk="0" hangingPunct="1">
        <a:defRPr sz="2560" kern="1200">
          <a:solidFill>
            <a:schemeClr val="tx1"/>
          </a:solidFill>
          <a:latin typeface="+mn-lt"/>
          <a:ea typeface="+mn-ea"/>
          <a:cs typeface="+mn-cs"/>
        </a:defRPr>
      </a:lvl5pPr>
      <a:lvl6pPr marL="3251149" algn="l" defTabSz="1300460" rtl="0" eaLnBrk="1" latinLnBrk="0" hangingPunct="1">
        <a:defRPr sz="2560" kern="1200">
          <a:solidFill>
            <a:schemeClr val="tx1"/>
          </a:solidFill>
          <a:latin typeface="+mn-lt"/>
          <a:ea typeface="+mn-ea"/>
          <a:cs typeface="+mn-cs"/>
        </a:defRPr>
      </a:lvl6pPr>
      <a:lvl7pPr marL="3901379" algn="l" defTabSz="1300460" rtl="0" eaLnBrk="1" latinLnBrk="0" hangingPunct="1">
        <a:defRPr sz="2560" kern="1200">
          <a:solidFill>
            <a:schemeClr val="tx1"/>
          </a:solidFill>
          <a:latin typeface="+mn-lt"/>
          <a:ea typeface="+mn-ea"/>
          <a:cs typeface="+mn-cs"/>
        </a:defRPr>
      </a:lvl7pPr>
      <a:lvl8pPr marL="4551609" algn="l" defTabSz="1300460" rtl="0" eaLnBrk="1" latinLnBrk="0" hangingPunct="1">
        <a:defRPr sz="2560" kern="1200">
          <a:solidFill>
            <a:schemeClr val="tx1"/>
          </a:solidFill>
          <a:latin typeface="+mn-lt"/>
          <a:ea typeface="+mn-ea"/>
          <a:cs typeface="+mn-cs"/>
        </a:defRPr>
      </a:lvl8pPr>
      <a:lvl9pPr marL="5201839" algn="l" defTabSz="1300460" rtl="0" eaLnBrk="1" latinLnBrk="0" hangingPunct="1">
        <a:defRPr sz="2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Grp="1" noChangeArrowheads="1"/>
          </p:cNvSpPr>
          <p:nvPr>
            <p:ph type="ctrTitle"/>
          </p:nvPr>
        </p:nvSpPr>
        <p:spPr>
          <a:xfrm>
            <a:off x="1300163" y="2166938"/>
            <a:ext cx="10842625" cy="2492375"/>
          </a:xfrm>
        </p:spPr>
        <p:txBody>
          <a:bodyPr lIns="137160" tIns="0" rIns="164592" bIns="0"/>
          <a:lstStyle/>
          <a:p>
            <a:pPr eaLnBrk="1" hangingPunct="1">
              <a:defRPr/>
            </a:pPr>
            <a:r>
              <a:rPr lang="en-US" altLang="en-US" dirty="0">
                <a:ea typeface="ＭＳ Ｐゴシック" charset="0"/>
              </a:rPr>
              <a:t>Breach </a:t>
            </a:r>
            <a:r>
              <a:rPr lang="en-US" altLang="en-US">
                <a:ea typeface="ＭＳ Ｐゴシック" charset="0"/>
              </a:rPr>
              <a:t>of Confidence</a:t>
            </a:r>
            <a:endParaRPr altLang="en-US" dirty="0">
              <a:ea typeface="ＭＳ Ｐゴシック" charset="0"/>
            </a:endParaRPr>
          </a:p>
        </p:txBody>
      </p:sp>
      <p:sp>
        <p:nvSpPr>
          <p:cNvPr id="5123" name="Rectangle 2"/>
          <p:cNvSpPr>
            <a:spLocks noGrp="1" noChangeArrowheads="1"/>
          </p:cNvSpPr>
          <p:nvPr>
            <p:ph type="subTitle" idx="1"/>
          </p:nvPr>
        </p:nvSpPr>
        <p:spPr>
          <a:xfrm>
            <a:off x="1549400" y="5743575"/>
            <a:ext cx="10588625" cy="2492375"/>
          </a:xfrm>
        </p:spPr>
        <p:txBody>
          <a:bodyPr lIns="45720" tIns="0" rIns="45720" bIns="0"/>
          <a:lstStyle/>
          <a:p>
            <a:r>
              <a:rPr lang="en-US" sz="3200" dirty="0">
                <a:effectLst/>
                <a:latin typeface="ArialMT"/>
              </a:rPr>
              <a:t>Richard Warner, Professor, Chicago-Kent College of Law</a:t>
            </a:r>
          </a:p>
          <a:p>
            <a:endParaRPr lang="en-US" sz="2000" dirty="0">
              <a:effectLst/>
            </a:endParaRPr>
          </a:p>
          <a:p>
            <a:pPr eaLnBrk="1" hangingPunct="1">
              <a:lnSpc>
                <a:spcPct val="90000"/>
              </a:lnSpc>
              <a:spcBef>
                <a:spcPts val="2100"/>
              </a:spcBef>
            </a:pPr>
            <a:endParaRPr lang="en-US" altLang="en-US" sz="3000"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035CE-D566-EE79-7A89-025F88841AA2}"/>
              </a:ext>
            </a:extLst>
          </p:cNvPr>
          <p:cNvSpPr>
            <a:spLocks noGrp="1"/>
          </p:cNvSpPr>
          <p:nvPr>
            <p:ph type="title"/>
          </p:nvPr>
        </p:nvSpPr>
        <p:spPr/>
        <p:txBody>
          <a:bodyPr/>
          <a:lstStyle/>
          <a:p>
            <a:r>
              <a:rPr lang="en-US" dirty="0"/>
              <a:t>Is It A “Disclosure”?</a:t>
            </a:r>
          </a:p>
        </p:txBody>
      </p:sp>
      <p:sp>
        <p:nvSpPr>
          <p:cNvPr id="3" name="Content Placeholder 2">
            <a:extLst>
              <a:ext uri="{FF2B5EF4-FFF2-40B4-BE49-F238E27FC236}">
                <a16:creationId xmlns:a16="http://schemas.microsoft.com/office/drawing/2014/main" id="{01A00BDC-14EE-CB3B-6E76-E6FBCAA1DB4B}"/>
              </a:ext>
            </a:extLst>
          </p:cNvPr>
          <p:cNvSpPr>
            <a:spLocks noGrp="1"/>
          </p:cNvSpPr>
          <p:nvPr>
            <p:ph idx="1"/>
          </p:nvPr>
        </p:nvSpPr>
        <p:spPr/>
        <p:txBody>
          <a:bodyPr/>
          <a:lstStyle/>
          <a:p>
            <a:r>
              <a:rPr lang="en-US" dirty="0"/>
              <a:t>Compare this:</a:t>
            </a:r>
          </a:p>
          <a:p>
            <a:pPr lvl="1"/>
            <a:r>
              <a:rPr lang="en-US" dirty="0"/>
              <a:t>Suppose Capital One gave information to a political party in violation of the understanding to keep it confidential.</a:t>
            </a:r>
          </a:p>
          <a:p>
            <a:pPr lvl="1"/>
            <a:r>
              <a:rPr lang="en-US" dirty="0"/>
              <a:t>This is a positive act of disclosure. </a:t>
            </a:r>
          </a:p>
          <a:p>
            <a:r>
              <a:rPr lang="en-US" dirty="0"/>
              <a:t>In the actual case, Capital One misconfigured a firewall in a way that hackers could exploit to gain unauthorized access. Is this enough for a positive act of disclosure? </a:t>
            </a:r>
          </a:p>
          <a:p>
            <a:pPr lvl="1"/>
            <a:endParaRPr lang="en-US" dirty="0"/>
          </a:p>
        </p:txBody>
      </p:sp>
    </p:spTree>
    <p:extLst>
      <p:ext uri="{BB962C8B-B14F-4D97-AF65-F5344CB8AC3E}">
        <p14:creationId xmlns:p14="http://schemas.microsoft.com/office/powerpoint/2010/main" val="1268965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r>
              <a:rPr lang="en-US" dirty="0">
                <a:ea typeface="ＭＳ Ｐゴシック" pitchFamily="34" charset="-128"/>
              </a:rPr>
              <a:t>An Argument Against</a:t>
            </a:r>
          </a:p>
        </p:txBody>
      </p:sp>
      <p:sp>
        <p:nvSpPr>
          <p:cNvPr id="52227" name="Content Placeholder 2"/>
          <p:cNvSpPr>
            <a:spLocks noGrp="1"/>
          </p:cNvSpPr>
          <p:nvPr>
            <p:ph idx="1"/>
          </p:nvPr>
        </p:nvSpPr>
        <p:spPr>
          <a:xfrm>
            <a:off x="650240" y="1625600"/>
            <a:ext cx="11704320" cy="7802880"/>
          </a:xfrm>
        </p:spPr>
        <p:txBody>
          <a:bodyPr/>
          <a:lstStyle/>
          <a:p>
            <a:r>
              <a:rPr lang="en-US" dirty="0">
                <a:ea typeface="ＭＳ Ｐゴシック" pitchFamily="34" charset="-128"/>
              </a:rPr>
              <a:t>Breach of confidence is a form of strict liability.</a:t>
            </a:r>
          </a:p>
          <a:p>
            <a:pPr lvl="1"/>
            <a:r>
              <a:rPr lang="en-US" dirty="0">
                <a:ea typeface="ＭＳ Ｐゴシック" pitchFamily="34" charset="-128"/>
              </a:rPr>
              <a:t>Strict liability = you breach confidence, then you are liable. </a:t>
            </a:r>
          </a:p>
          <a:p>
            <a:pPr lvl="2"/>
            <a:r>
              <a:rPr lang="en-US" dirty="0">
                <a:ea typeface="ＭＳ Ｐゴシック" pitchFamily="34" charset="-128"/>
              </a:rPr>
              <a:t>Think of it as “You break it, you bought it:</a:t>
            </a:r>
          </a:p>
          <a:p>
            <a:pPr lvl="1"/>
            <a:r>
              <a:rPr lang="en-US" dirty="0">
                <a:ea typeface="ＭＳ Ｐゴシック" pitchFamily="34" charset="-128"/>
              </a:rPr>
              <a:t>There is no “I acted reasonably” defense.</a:t>
            </a:r>
          </a:p>
          <a:p>
            <a:pPr lvl="2"/>
            <a:r>
              <a:rPr lang="en-US" dirty="0">
                <a:ea typeface="ＭＳ Ｐゴシック" pitchFamily="34" charset="-128"/>
              </a:rPr>
              <a:t>No “I broke it but not liable because I was acting reasonably.”  </a:t>
            </a:r>
          </a:p>
          <a:p>
            <a:r>
              <a:rPr lang="en-US" dirty="0">
                <a:ea typeface="ＭＳ Ｐゴシック" pitchFamily="34" charset="-128"/>
              </a:rPr>
              <a:t>Classic examples: wild animals and explosives</a:t>
            </a:r>
            <a:r>
              <a:rPr lang="en-US" i="1" dirty="0">
                <a:ea typeface="ＭＳ Ｐゴシック" pitchFamily="34" charset="-128"/>
              </a:rPr>
              <a:t>. </a:t>
            </a:r>
          </a:p>
          <a:p>
            <a:pPr lvl="1"/>
            <a:r>
              <a:rPr lang="en-US" dirty="0">
                <a:ea typeface="ＭＳ Ｐゴシック" pitchFamily="34" charset="-128"/>
              </a:rPr>
              <a:t>Also: reservoirs.</a:t>
            </a:r>
            <a:endParaRPr lang="en-US" i="1" dirty="0">
              <a:ea typeface="ＭＳ Ｐゴシック" pitchFamily="34" charset="-128"/>
            </a:endParaRPr>
          </a:p>
          <a:p>
            <a:r>
              <a:rPr lang="en-US" dirty="0">
                <a:ea typeface="ＭＳ Ｐゴシック" pitchFamily="34" charset="-128"/>
              </a:rPr>
              <a:t>A good idea in data breach cases?</a:t>
            </a:r>
          </a:p>
        </p:txBody>
      </p:sp>
    </p:spTree>
    <p:extLst>
      <p:ext uri="{BB962C8B-B14F-4D97-AF65-F5344CB8AC3E}">
        <p14:creationId xmlns:p14="http://schemas.microsoft.com/office/powerpoint/2010/main" val="333459078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accel="50000" decel="50000" fill="hold" grpId="0" nodeType="with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 calcmode="lin" valueType="num">
                                      <p:cBhvr additive="base">
                                        <p:cTn id="7" dur="500" fill="hold"/>
                                        <p:tgtEl>
                                          <p:spTgt spid="5222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222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accel="50000" decel="50000" fill="hold" grpId="0" nodeType="withEffect">
                                  <p:stCondLst>
                                    <p:cond delay="0"/>
                                  </p:stCondLst>
                                  <p:childTnLst>
                                    <p:set>
                                      <p:cBhvr>
                                        <p:cTn id="10" dur="1" fill="hold">
                                          <p:stCondLst>
                                            <p:cond delay="0"/>
                                          </p:stCondLst>
                                        </p:cTn>
                                        <p:tgtEl>
                                          <p:spTgt spid="52227">
                                            <p:txEl>
                                              <p:pRg st="1" end="1"/>
                                            </p:txEl>
                                          </p:spTgt>
                                        </p:tgtEl>
                                        <p:attrNameLst>
                                          <p:attrName>style.visibility</p:attrName>
                                        </p:attrNameLst>
                                      </p:cBhvr>
                                      <p:to>
                                        <p:strVal val="visible"/>
                                      </p:to>
                                    </p:set>
                                    <p:anim calcmode="lin" valueType="num">
                                      <p:cBhvr additive="base">
                                        <p:cTn id="11" dur="500" fill="hold"/>
                                        <p:tgtEl>
                                          <p:spTgt spid="52227">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2227">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accel="50000" decel="50000" fill="hold" grpId="0" nodeType="withEffect">
                                  <p:stCondLst>
                                    <p:cond delay="0"/>
                                  </p:stCondLst>
                                  <p:childTnLst>
                                    <p:set>
                                      <p:cBhvr>
                                        <p:cTn id="14" dur="1" fill="hold">
                                          <p:stCondLst>
                                            <p:cond delay="0"/>
                                          </p:stCondLst>
                                        </p:cTn>
                                        <p:tgtEl>
                                          <p:spTgt spid="52227">
                                            <p:txEl>
                                              <p:pRg st="2" end="2"/>
                                            </p:txEl>
                                          </p:spTgt>
                                        </p:tgtEl>
                                        <p:attrNameLst>
                                          <p:attrName>style.visibility</p:attrName>
                                        </p:attrNameLst>
                                      </p:cBhvr>
                                      <p:to>
                                        <p:strVal val="visible"/>
                                      </p:to>
                                    </p:set>
                                    <p:anim calcmode="lin" valueType="num">
                                      <p:cBhvr additive="base">
                                        <p:cTn id="15" dur="500" fill="hold"/>
                                        <p:tgtEl>
                                          <p:spTgt spid="52227">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2227">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accel="50000" decel="50000" fill="hold" grpId="0" nodeType="withEffect">
                                  <p:stCondLst>
                                    <p:cond delay="0"/>
                                  </p:stCondLst>
                                  <p:childTnLst>
                                    <p:set>
                                      <p:cBhvr>
                                        <p:cTn id="18" dur="1" fill="hold">
                                          <p:stCondLst>
                                            <p:cond delay="0"/>
                                          </p:stCondLst>
                                        </p:cTn>
                                        <p:tgtEl>
                                          <p:spTgt spid="52227">
                                            <p:txEl>
                                              <p:pRg st="3" end="3"/>
                                            </p:txEl>
                                          </p:spTgt>
                                        </p:tgtEl>
                                        <p:attrNameLst>
                                          <p:attrName>style.visibility</p:attrName>
                                        </p:attrNameLst>
                                      </p:cBhvr>
                                      <p:to>
                                        <p:strVal val="visible"/>
                                      </p:to>
                                    </p:set>
                                    <p:anim calcmode="lin" valueType="num">
                                      <p:cBhvr additive="base">
                                        <p:cTn id="19" dur="500" fill="hold"/>
                                        <p:tgtEl>
                                          <p:spTgt spid="52227">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2227">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accel="50000" decel="50000" fill="hold" grpId="0" nodeType="withEffect">
                                  <p:stCondLst>
                                    <p:cond delay="0"/>
                                  </p:stCondLst>
                                  <p:childTnLst>
                                    <p:set>
                                      <p:cBhvr>
                                        <p:cTn id="22" dur="1" fill="hold">
                                          <p:stCondLst>
                                            <p:cond delay="0"/>
                                          </p:stCondLst>
                                        </p:cTn>
                                        <p:tgtEl>
                                          <p:spTgt spid="52227">
                                            <p:txEl>
                                              <p:pRg st="4" end="4"/>
                                            </p:txEl>
                                          </p:spTgt>
                                        </p:tgtEl>
                                        <p:attrNameLst>
                                          <p:attrName>style.visibility</p:attrName>
                                        </p:attrNameLst>
                                      </p:cBhvr>
                                      <p:to>
                                        <p:strVal val="visible"/>
                                      </p:to>
                                    </p:set>
                                    <p:anim calcmode="lin" valueType="num">
                                      <p:cBhvr additive="base">
                                        <p:cTn id="23" dur="500" fill="hold"/>
                                        <p:tgtEl>
                                          <p:spTgt spid="52227">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22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accel="50000" decel="50000" fill="hold" grpId="0" nodeType="clickEffect">
                                  <p:stCondLst>
                                    <p:cond delay="0"/>
                                  </p:stCondLst>
                                  <p:childTnLst>
                                    <p:set>
                                      <p:cBhvr>
                                        <p:cTn id="28" dur="1" fill="hold">
                                          <p:stCondLst>
                                            <p:cond delay="0"/>
                                          </p:stCondLst>
                                        </p:cTn>
                                        <p:tgtEl>
                                          <p:spTgt spid="52227">
                                            <p:txEl>
                                              <p:pRg st="5" end="5"/>
                                            </p:txEl>
                                          </p:spTgt>
                                        </p:tgtEl>
                                        <p:attrNameLst>
                                          <p:attrName>style.visibility</p:attrName>
                                        </p:attrNameLst>
                                      </p:cBhvr>
                                      <p:to>
                                        <p:strVal val="visible"/>
                                      </p:to>
                                    </p:set>
                                    <p:anim calcmode="lin" valueType="num">
                                      <p:cBhvr additive="base">
                                        <p:cTn id="29" dur="500" fill="hold"/>
                                        <p:tgtEl>
                                          <p:spTgt spid="52227">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2227">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accel="50000" decel="50000" fill="hold" grpId="0" nodeType="withEffect">
                                  <p:stCondLst>
                                    <p:cond delay="0"/>
                                  </p:stCondLst>
                                  <p:childTnLst>
                                    <p:set>
                                      <p:cBhvr>
                                        <p:cTn id="32" dur="1" fill="hold">
                                          <p:stCondLst>
                                            <p:cond delay="0"/>
                                          </p:stCondLst>
                                        </p:cTn>
                                        <p:tgtEl>
                                          <p:spTgt spid="52227">
                                            <p:txEl>
                                              <p:pRg st="6" end="6"/>
                                            </p:txEl>
                                          </p:spTgt>
                                        </p:tgtEl>
                                        <p:attrNameLst>
                                          <p:attrName>style.visibility</p:attrName>
                                        </p:attrNameLst>
                                      </p:cBhvr>
                                      <p:to>
                                        <p:strVal val="visible"/>
                                      </p:to>
                                    </p:set>
                                    <p:anim calcmode="lin" valueType="num">
                                      <p:cBhvr additive="base">
                                        <p:cTn id="33" dur="500" fill="hold"/>
                                        <p:tgtEl>
                                          <p:spTgt spid="52227">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5222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accel="50000" decel="50000" fill="hold" grpId="0" nodeType="clickEffect">
                                  <p:stCondLst>
                                    <p:cond delay="0"/>
                                  </p:stCondLst>
                                  <p:childTnLst>
                                    <p:set>
                                      <p:cBhvr>
                                        <p:cTn id="38" dur="1" fill="hold">
                                          <p:stCondLst>
                                            <p:cond delay="0"/>
                                          </p:stCondLst>
                                        </p:cTn>
                                        <p:tgtEl>
                                          <p:spTgt spid="52227">
                                            <p:txEl>
                                              <p:pRg st="7" end="7"/>
                                            </p:txEl>
                                          </p:spTgt>
                                        </p:tgtEl>
                                        <p:attrNameLst>
                                          <p:attrName>style.visibility</p:attrName>
                                        </p:attrNameLst>
                                      </p:cBhvr>
                                      <p:to>
                                        <p:strVal val="visible"/>
                                      </p:to>
                                    </p:set>
                                    <p:anim calcmode="lin" valueType="num">
                                      <p:cBhvr additive="base">
                                        <p:cTn id="39" dur="500" fill="hold"/>
                                        <p:tgtEl>
                                          <p:spTgt spid="52227">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5222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B4CCE-41FD-588B-AD04-B1F0BE20C816}"/>
              </a:ext>
            </a:extLst>
          </p:cNvPr>
          <p:cNvSpPr>
            <a:spLocks noGrp="1"/>
          </p:cNvSpPr>
          <p:nvPr>
            <p:ph type="title"/>
          </p:nvPr>
        </p:nvSpPr>
        <p:spPr/>
        <p:txBody>
          <a:bodyPr/>
          <a:lstStyle/>
          <a:p>
            <a:r>
              <a:rPr lang="en-US" dirty="0"/>
              <a:t>A Massive Amount of Liability</a:t>
            </a:r>
          </a:p>
        </p:txBody>
      </p:sp>
      <p:sp>
        <p:nvSpPr>
          <p:cNvPr id="3" name="Content Placeholder 2">
            <a:extLst>
              <a:ext uri="{FF2B5EF4-FFF2-40B4-BE49-F238E27FC236}">
                <a16:creationId xmlns:a16="http://schemas.microsoft.com/office/drawing/2014/main" id="{858B0570-F472-E55E-4DE7-A9D157EE80A1}"/>
              </a:ext>
            </a:extLst>
          </p:cNvPr>
          <p:cNvSpPr>
            <a:spLocks noGrp="1"/>
          </p:cNvSpPr>
          <p:nvPr>
            <p:ph idx="1"/>
          </p:nvPr>
        </p:nvSpPr>
        <p:spPr>
          <a:xfrm>
            <a:off x="650875" y="1828800"/>
            <a:ext cx="11703050" cy="7010400"/>
          </a:xfrm>
        </p:spPr>
        <p:txBody>
          <a:bodyPr/>
          <a:lstStyle/>
          <a:p>
            <a:r>
              <a:rPr lang="en-US" dirty="0"/>
              <a:t>One likely result is that many businesses and organizations would face breach of confidence lability. </a:t>
            </a:r>
          </a:p>
          <a:p>
            <a:r>
              <a:rPr lang="en-US" dirty="0"/>
              <a:t>The Identity Theft Resource Center reports that in 2022 there were 1806 incidents of unauthorized access to information involving 422,143,312 victims.  </a:t>
            </a:r>
          </a:p>
          <a:p>
            <a:r>
              <a:rPr lang="en-US" dirty="0"/>
              <a:t>To the extent those incidents involve trusting relationships and inadequate security, the breached businesses would arguably be liable for breach of confidence. </a:t>
            </a:r>
          </a:p>
        </p:txBody>
      </p:sp>
    </p:spTree>
    <p:extLst>
      <p:ext uri="{BB962C8B-B14F-4D97-AF65-F5344CB8AC3E}">
        <p14:creationId xmlns:p14="http://schemas.microsoft.com/office/powerpoint/2010/main" val="30598119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C4CC9-A660-46BB-8B87-AA3477F2CDBA}"/>
              </a:ext>
            </a:extLst>
          </p:cNvPr>
          <p:cNvSpPr>
            <a:spLocks noGrp="1"/>
          </p:cNvSpPr>
          <p:nvPr>
            <p:ph type="title"/>
          </p:nvPr>
        </p:nvSpPr>
        <p:spPr/>
        <p:txBody>
          <a:bodyPr/>
          <a:lstStyle/>
          <a:p>
            <a:r>
              <a:rPr lang="en-US" sz="4800" dirty="0"/>
              <a:t>Would We Get What We Want?</a:t>
            </a:r>
          </a:p>
        </p:txBody>
      </p:sp>
      <p:sp>
        <p:nvSpPr>
          <p:cNvPr id="4" name="Rectangle 3">
            <a:extLst>
              <a:ext uri="{FF2B5EF4-FFF2-40B4-BE49-F238E27FC236}">
                <a16:creationId xmlns:a16="http://schemas.microsoft.com/office/drawing/2014/main" id="{7FFCF278-7092-4449-B33B-C6AEE05118CC}"/>
              </a:ext>
            </a:extLst>
          </p:cNvPr>
          <p:cNvSpPr/>
          <p:nvPr/>
        </p:nvSpPr>
        <p:spPr>
          <a:xfrm>
            <a:off x="1084842" y="5180634"/>
            <a:ext cx="650240" cy="762208"/>
          </a:xfrm>
          <a:prstGeom prst="rect">
            <a:avLst/>
          </a:prstGeom>
          <a:solidFill>
            <a:schemeClr val="accent2">
              <a:lumMod val="60000"/>
              <a:lumOff val="40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268" dirty="0"/>
          </a:p>
        </p:txBody>
      </p:sp>
      <p:sp>
        <p:nvSpPr>
          <p:cNvPr id="5" name="Rectangle 4">
            <a:extLst>
              <a:ext uri="{FF2B5EF4-FFF2-40B4-BE49-F238E27FC236}">
                <a16:creationId xmlns:a16="http://schemas.microsoft.com/office/drawing/2014/main" id="{7FE11F34-5BED-411D-A441-132396D6D3F9}"/>
              </a:ext>
            </a:extLst>
          </p:cNvPr>
          <p:cNvSpPr/>
          <p:nvPr/>
        </p:nvSpPr>
        <p:spPr>
          <a:xfrm>
            <a:off x="1903172" y="2492590"/>
            <a:ext cx="650240" cy="3467947"/>
          </a:xfrm>
          <a:prstGeom prst="rect">
            <a:avLst/>
          </a:prstGeom>
          <a:solidFill>
            <a:srgbClr val="FF0000"/>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268" dirty="0"/>
          </a:p>
        </p:txBody>
      </p:sp>
      <p:sp>
        <p:nvSpPr>
          <p:cNvPr id="6" name="Rectangle 5">
            <a:extLst>
              <a:ext uri="{FF2B5EF4-FFF2-40B4-BE49-F238E27FC236}">
                <a16:creationId xmlns:a16="http://schemas.microsoft.com/office/drawing/2014/main" id="{58042229-AB85-42FE-B6C5-53E550F1015E}"/>
              </a:ext>
            </a:extLst>
          </p:cNvPr>
          <p:cNvSpPr/>
          <p:nvPr/>
        </p:nvSpPr>
        <p:spPr>
          <a:xfrm>
            <a:off x="11270828" y="4876803"/>
            <a:ext cx="650240" cy="1083733"/>
          </a:xfrm>
          <a:prstGeom prst="rect">
            <a:avLst/>
          </a:prstGeom>
          <a:solidFill>
            <a:srgbClr val="FF0000"/>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268" dirty="0"/>
          </a:p>
        </p:txBody>
      </p:sp>
      <p:sp>
        <p:nvSpPr>
          <p:cNvPr id="7" name="Rectangle 6">
            <a:extLst>
              <a:ext uri="{FF2B5EF4-FFF2-40B4-BE49-F238E27FC236}">
                <a16:creationId xmlns:a16="http://schemas.microsoft.com/office/drawing/2014/main" id="{72150AD9-4BBB-4F2E-B3CE-7AB314DA84CA}"/>
              </a:ext>
            </a:extLst>
          </p:cNvPr>
          <p:cNvSpPr/>
          <p:nvPr/>
        </p:nvSpPr>
        <p:spPr>
          <a:xfrm>
            <a:off x="10481249" y="2499223"/>
            <a:ext cx="650240" cy="3467947"/>
          </a:xfrm>
          <a:prstGeom prst="rect">
            <a:avLst/>
          </a:prstGeom>
          <a:solidFill>
            <a:srgbClr val="92D050"/>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268" dirty="0"/>
          </a:p>
        </p:txBody>
      </p:sp>
      <p:sp>
        <p:nvSpPr>
          <p:cNvPr id="8" name="Rectangle 7">
            <a:extLst>
              <a:ext uri="{FF2B5EF4-FFF2-40B4-BE49-F238E27FC236}">
                <a16:creationId xmlns:a16="http://schemas.microsoft.com/office/drawing/2014/main" id="{FEE51AF7-20FA-4961-8044-3AA7FFC75A02}"/>
              </a:ext>
            </a:extLst>
          </p:cNvPr>
          <p:cNvSpPr/>
          <p:nvPr/>
        </p:nvSpPr>
        <p:spPr>
          <a:xfrm>
            <a:off x="4702902" y="4876800"/>
            <a:ext cx="650240" cy="1069564"/>
          </a:xfrm>
          <a:prstGeom prst="rect">
            <a:avLst/>
          </a:prstGeom>
          <a:solidFill>
            <a:srgbClr val="92D050"/>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268" dirty="0"/>
          </a:p>
        </p:txBody>
      </p:sp>
      <p:sp>
        <p:nvSpPr>
          <p:cNvPr id="9" name="Rectangle 8">
            <a:extLst>
              <a:ext uri="{FF2B5EF4-FFF2-40B4-BE49-F238E27FC236}">
                <a16:creationId xmlns:a16="http://schemas.microsoft.com/office/drawing/2014/main" id="{8540CF81-0E60-436C-AE89-9782D1CEE91E}"/>
              </a:ext>
            </a:extLst>
          </p:cNvPr>
          <p:cNvSpPr/>
          <p:nvPr/>
        </p:nvSpPr>
        <p:spPr>
          <a:xfrm>
            <a:off x="5510727" y="4316435"/>
            <a:ext cx="650240" cy="1621084"/>
          </a:xfrm>
          <a:prstGeom prst="rect">
            <a:avLst/>
          </a:prstGeom>
          <a:solidFill>
            <a:srgbClr val="FF0000"/>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268" dirty="0"/>
          </a:p>
        </p:txBody>
      </p:sp>
      <p:sp>
        <p:nvSpPr>
          <p:cNvPr id="10" name="Rectangle 9">
            <a:extLst>
              <a:ext uri="{FF2B5EF4-FFF2-40B4-BE49-F238E27FC236}">
                <a16:creationId xmlns:a16="http://schemas.microsoft.com/office/drawing/2014/main" id="{8C6181C0-6B7C-4FF1-A70E-C04CD900AE7E}"/>
              </a:ext>
            </a:extLst>
          </p:cNvPr>
          <p:cNvSpPr/>
          <p:nvPr/>
        </p:nvSpPr>
        <p:spPr>
          <a:xfrm>
            <a:off x="7326541" y="4482013"/>
            <a:ext cx="650240" cy="1391162"/>
          </a:xfrm>
          <a:prstGeom prst="rect">
            <a:avLst/>
          </a:prstGeom>
          <a:solidFill>
            <a:srgbClr val="FF0000"/>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268" dirty="0"/>
          </a:p>
        </p:txBody>
      </p:sp>
      <p:sp>
        <p:nvSpPr>
          <p:cNvPr id="11" name="Rectangle 10">
            <a:extLst>
              <a:ext uri="{FF2B5EF4-FFF2-40B4-BE49-F238E27FC236}">
                <a16:creationId xmlns:a16="http://schemas.microsoft.com/office/drawing/2014/main" id="{A3EDCFDB-F787-41C7-92A9-E215EBCE6135}"/>
              </a:ext>
            </a:extLst>
          </p:cNvPr>
          <p:cNvSpPr/>
          <p:nvPr/>
        </p:nvSpPr>
        <p:spPr>
          <a:xfrm>
            <a:off x="6444627" y="4688205"/>
            <a:ext cx="650240" cy="1215934"/>
          </a:xfrm>
          <a:prstGeom prst="rect">
            <a:avLst/>
          </a:prstGeom>
          <a:solidFill>
            <a:srgbClr val="92D050"/>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268" dirty="0"/>
          </a:p>
        </p:txBody>
      </p:sp>
      <p:cxnSp>
        <p:nvCxnSpPr>
          <p:cNvPr id="13" name="Straight Arrow Connector 12">
            <a:extLst>
              <a:ext uri="{FF2B5EF4-FFF2-40B4-BE49-F238E27FC236}">
                <a16:creationId xmlns:a16="http://schemas.microsoft.com/office/drawing/2014/main" id="{31751627-AF71-4D74-84E4-FB5830476BE6}"/>
              </a:ext>
            </a:extLst>
          </p:cNvPr>
          <p:cNvCxnSpPr>
            <a:cxnSpLocks/>
          </p:cNvCxnSpPr>
          <p:nvPr/>
        </p:nvCxnSpPr>
        <p:spPr>
          <a:xfrm>
            <a:off x="866989" y="6177280"/>
            <a:ext cx="11270827" cy="0"/>
          </a:xfrm>
          <a:prstGeom prst="straightConnector1">
            <a:avLst/>
          </a:prstGeom>
          <a:ln w="571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6ABA2846-FF3A-48CE-9D43-9328FB6F21DC}"/>
              </a:ext>
            </a:extLst>
          </p:cNvPr>
          <p:cNvSpPr txBox="1"/>
          <p:nvPr/>
        </p:nvSpPr>
        <p:spPr>
          <a:xfrm>
            <a:off x="597921" y="1759439"/>
            <a:ext cx="5165725" cy="749116"/>
          </a:xfrm>
          <a:prstGeom prst="rect">
            <a:avLst/>
          </a:prstGeom>
          <a:noFill/>
        </p:spPr>
        <p:txBody>
          <a:bodyPr wrap="square" rtlCol="0">
            <a:spAutoFit/>
          </a:bodyPr>
          <a:lstStyle/>
          <a:p>
            <a:r>
              <a:rPr lang="en-US" sz="4268" dirty="0"/>
              <a:t>Under investment</a:t>
            </a:r>
          </a:p>
        </p:txBody>
      </p:sp>
      <p:sp>
        <p:nvSpPr>
          <p:cNvPr id="16" name="TextBox 15">
            <a:extLst>
              <a:ext uri="{FF2B5EF4-FFF2-40B4-BE49-F238E27FC236}">
                <a16:creationId xmlns:a16="http://schemas.microsoft.com/office/drawing/2014/main" id="{73B8CF0B-17B9-4D31-94C4-A042AD5259AC}"/>
              </a:ext>
            </a:extLst>
          </p:cNvPr>
          <p:cNvSpPr txBox="1"/>
          <p:nvPr/>
        </p:nvSpPr>
        <p:spPr>
          <a:xfrm>
            <a:off x="8659506" y="1690014"/>
            <a:ext cx="4345294" cy="749116"/>
          </a:xfrm>
          <a:prstGeom prst="rect">
            <a:avLst/>
          </a:prstGeom>
          <a:noFill/>
        </p:spPr>
        <p:txBody>
          <a:bodyPr wrap="square" rtlCol="0">
            <a:spAutoFit/>
          </a:bodyPr>
          <a:lstStyle/>
          <a:p>
            <a:r>
              <a:rPr lang="en-US" sz="4268" dirty="0"/>
              <a:t>Over investment</a:t>
            </a:r>
          </a:p>
        </p:txBody>
      </p:sp>
      <p:sp>
        <p:nvSpPr>
          <p:cNvPr id="17" name="TextBox 16">
            <a:extLst>
              <a:ext uri="{FF2B5EF4-FFF2-40B4-BE49-F238E27FC236}">
                <a16:creationId xmlns:a16="http://schemas.microsoft.com/office/drawing/2014/main" id="{8C2D171E-C0BC-4F66-92CA-60E47320AD61}"/>
              </a:ext>
            </a:extLst>
          </p:cNvPr>
          <p:cNvSpPr txBox="1"/>
          <p:nvPr/>
        </p:nvSpPr>
        <p:spPr>
          <a:xfrm>
            <a:off x="4981586" y="7356915"/>
            <a:ext cx="3576320" cy="1405898"/>
          </a:xfrm>
          <a:prstGeom prst="rect">
            <a:avLst/>
          </a:prstGeom>
          <a:noFill/>
        </p:spPr>
        <p:txBody>
          <a:bodyPr wrap="square" rtlCol="0">
            <a:spAutoFit/>
          </a:bodyPr>
          <a:lstStyle/>
          <a:p>
            <a:r>
              <a:rPr lang="en-US" sz="4268" dirty="0"/>
              <a:t>Adequate security</a:t>
            </a:r>
          </a:p>
        </p:txBody>
      </p:sp>
      <p:sp>
        <p:nvSpPr>
          <p:cNvPr id="18" name="Right Brace 17">
            <a:extLst>
              <a:ext uri="{FF2B5EF4-FFF2-40B4-BE49-F238E27FC236}">
                <a16:creationId xmlns:a16="http://schemas.microsoft.com/office/drawing/2014/main" id="{262F1CBB-45D1-4DE7-8494-49D823AC9C2D}"/>
              </a:ext>
            </a:extLst>
          </p:cNvPr>
          <p:cNvSpPr/>
          <p:nvPr/>
        </p:nvSpPr>
        <p:spPr>
          <a:xfrm rot="5400000">
            <a:off x="5992409" y="5147426"/>
            <a:ext cx="997313" cy="3576321"/>
          </a:xfrm>
          <a:prstGeom prst="rightBrace">
            <a:avLst>
              <a:gd name="adj1" fmla="val 0"/>
              <a:gd name="adj2" fmla="val 50000"/>
            </a:avLst>
          </a:prstGeom>
          <a:noFill/>
          <a:ln w="5715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4268" dirty="0"/>
          </a:p>
        </p:txBody>
      </p:sp>
      <p:sp>
        <p:nvSpPr>
          <p:cNvPr id="20" name="Rectangle: Rounded Corners 19">
            <a:extLst>
              <a:ext uri="{FF2B5EF4-FFF2-40B4-BE49-F238E27FC236}">
                <a16:creationId xmlns:a16="http://schemas.microsoft.com/office/drawing/2014/main" id="{85C20A4C-4D7F-414D-B91D-E03E853B1E6F}"/>
              </a:ext>
            </a:extLst>
          </p:cNvPr>
          <p:cNvSpPr/>
          <p:nvPr/>
        </p:nvSpPr>
        <p:spPr>
          <a:xfrm>
            <a:off x="8123160" y="8513960"/>
            <a:ext cx="739274" cy="398328"/>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268" dirty="0"/>
          </a:p>
        </p:txBody>
      </p:sp>
      <p:sp>
        <p:nvSpPr>
          <p:cNvPr id="21" name="TextBox 20">
            <a:extLst>
              <a:ext uri="{FF2B5EF4-FFF2-40B4-BE49-F238E27FC236}">
                <a16:creationId xmlns:a16="http://schemas.microsoft.com/office/drawing/2014/main" id="{B3BBE4AD-D811-42A0-B7A2-27CDEBE69F2E}"/>
              </a:ext>
            </a:extLst>
          </p:cNvPr>
          <p:cNvSpPr txBox="1"/>
          <p:nvPr/>
        </p:nvSpPr>
        <p:spPr>
          <a:xfrm>
            <a:off x="9122982" y="8331086"/>
            <a:ext cx="5093547" cy="1405898"/>
          </a:xfrm>
          <a:prstGeom prst="rect">
            <a:avLst/>
          </a:prstGeom>
          <a:noFill/>
        </p:spPr>
        <p:txBody>
          <a:bodyPr wrap="square" rtlCol="0">
            <a:spAutoFit/>
          </a:bodyPr>
          <a:lstStyle/>
          <a:p>
            <a:r>
              <a:rPr lang="en-US" sz="4268" dirty="0"/>
              <a:t>= expected loss</a:t>
            </a:r>
          </a:p>
          <a:p>
            <a:r>
              <a:rPr lang="en-US" sz="4268" dirty="0"/>
              <a:t> with defense</a:t>
            </a:r>
          </a:p>
        </p:txBody>
      </p:sp>
      <p:sp>
        <p:nvSpPr>
          <p:cNvPr id="22" name="Rectangle: Rounded Corners 21">
            <a:extLst>
              <a:ext uri="{FF2B5EF4-FFF2-40B4-BE49-F238E27FC236}">
                <a16:creationId xmlns:a16="http://schemas.microsoft.com/office/drawing/2014/main" id="{81F985CC-F69E-4299-BABB-A062EAA831D2}"/>
              </a:ext>
            </a:extLst>
          </p:cNvPr>
          <p:cNvSpPr/>
          <p:nvPr/>
        </p:nvSpPr>
        <p:spPr>
          <a:xfrm>
            <a:off x="8077974" y="7772400"/>
            <a:ext cx="758613" cy="415494"/>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268" dirty="0"/>
          </a:p>
        </p:txBody>
      </p:sp>
      <p:sp>
        <p:nvSpPr>
          <p:cNvPr id="23" name="TextBox 22">
            <a:extLst>
              <a:ext uri="{FF2B5EF4-FFF2-40B4-BE49-F238E27FC236}">
                <a16:creationId xmlns:a16="http://schemas.microsoft.com/office/drawing/2014/main" id="{D624B65C-950B-4284-ACCC-E468A86A056C}"/>
              </a:ext>
            </a:extLst>
          </p:cNvPr>
          <p:cNvSpPr txBox="1"/>
          <p:nvPr/>
        </p:nvSpPr>
        <p:spPr>
          <a:xfrm>
            <a:off x="8985593" y="7560554"/>
            <a:ext cx="4075023" cy="749116"/>
          </a:xfrm>
          <a:prstGeom prst="rect">
            <a:avLst/>
          </a:prstGeom>
          <a:noFill/>
        </p:spPr>
        <p:txBody>
          <a:bodyPr wrap="square" rtlCol="0">
            <a:spAutoFit/>
          </a:bodyPr>
          <a:lstStyle/>
          <a:p>
            <a:r>
              <a:rPr lang="en-US" sz="4268" dirty="0"/>
              <a:t>= cost of defense</a:t>
            </a:r>
          </a:p>
        </p:txBody>
      </p:sp>
      <p:sp>
        <p:nvSpPr>
          <p:cNvPr id="24" name="Right Brace 23">
            <a:extLst>
              <a:ext uri="{FF2B5EF4-FFF2-40B4-BE49-F238E27FC236}">
                <a16:creationId xmlns:a16="http://schemas.microsoft.com/office/drawing/2014/main" id="{B8017FE3-B359-410B-8A7F-D9F31804C533}"/>
              </a:ext>
            </a:extLst>
          </p:cNvPr>
          <p:cNvSpPr/>
          <p:nvPr/>
        </p:nvSpPr>
        <p:spPr>
          <a:xfrm rot="5400000">
            <a:off x="2127742" y="5097893"/>
            <a:ext cx="997313" cy="3576321"/>
          </a:xfrm>
          <a:prstGeom prst="rightBrace">
            <a:avLst>
              <a:gd name="adj1" fmla="val 0"/>
              <a:gd name="adj2" fmla="val 50000"/>
            </a:avLst>
          </a:prstGeom>
          <a:noFill/>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4268" dirty="0"/>
          </a:p>
        </p:txBody>
      </p:sp>
      <p:sp>
        <p:nvSpPr>
          <p:cNvPr id="25" name="TextBox 24">
            <a:extLst>
              <a:ext uri="{FF2B5EF4-FFF2-40B4-BE49-F238E27FC236}">
                <a16:creationId xmlns:a16="http://schemas.microsoft.com/office/drawing/2014/main" id="{C5EF8D9F-1CEF-4717-9D08-88C81056FB5C}"/>
              </a:ext>
            </a:extLst>
          </p:cNvPr>
          <p:cNvSpPr txBox="1"/>
          <p:nvPr/>
        </p:nvSpPr>
        <p:spPr>
          <a:xfrm>
            <a:off x="977579" y="7384711"/>
            <a:ext cx="3576320" cy="1405898"/>
          </a:xfrm>
          <a:prstGeom prst="rect">
            <a:avLst/>
          </a:prstGeom>
          <a:noFill/>
        </p:spPr>
        <p:txBody>
          <a:bodyPr wrap="square" rtlCol="0">
            <a:spAutoFit/>
          </a:bodyPr>
          <a:lstStyle/>
          <a:p>
            <a:r>
              <a:rPr lang="en-US" sz="4268" dirty="0"/>
              <a:t>Inadequate security</a:t>
            </a:r>
          </a:p>
        </p:txBody>
      </p:sp>
      <p:sp>
        <p:nvSpPr>
          <p:cNvPr id="3" name="Oval 2">
            <a:extLst>
              <a:ext uri="{FF2B5EF4-FFF2-40B4-BE49-F238E27FC236}">
                <a16:creationId xmlns:a16="http://schemas.microsoft.com/office/drawing/2014/main" id="{D9B84903-B4BA-6714-9BB8-4E375F3A3CB3}"/>
              </a:ext>
            </a:extLst>
          </p:cNvPr>
          <p:cNvSpPr/>
          <p:nvPr/>
        </p:nvSpPr>
        <p:spPr>
          <a:xfrm>
            <a:off x="692528" y="2342902"/>
            <a:ext cx="2876826" cy="421014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5AFEA638-8960-77CD-60BE-B0EE4BFF4109}"/>
              </a:ext>
            </a:extLst>
          </p:cNvPr>
          <p:cNvSpPr/>
          <p:nvPr/>
        </p:nvSpPr>
        <p:spPr>
          <a:xfrm>
            <a:off x="9544650" y="2226782"/>
            <a:ext cx="2876826" cy="421014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Arrow Connector 13">
            <a:extLst>
              <a:ext uri="{FF2B5EF4-FFF2-40B4-BE49-F238E27FC236}">
                <a16:creationId xmlns:a16="http://schemas.microsoft.com/office/drawing/2014/main" id="{FFE3C678-3F5D-F278-56E7-0508962FB07E}"/>
              </a:ext>
            </a:extLst>
          </p:cNvPr>
          <p:cNvCxnSpPr>
            <a:cxnSpLocks/>
          </p:cNvCxnSpPr>
          <p:nvPr/>
        </p:nvCxnSpPr>
        <p:spPr>
          <a:xfrm>
            <a:off x="8279226" y="2895600"/>
            <a:ext cx="1232501" cy="60960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E26395E0-26D6-6752-4F5C-D2736CB3E256}"/>
              </a:ext>
            </a:extLst>
          </p:cNvPr>
          <p:cNvCxnSpPr>
            <a:cxnSpLocks/>
          </p:cNvCxnSpPr>
          <p:nvPr/>
        </p:nvCxnSpPr>
        <p:spPr>
          <a:xfrm flipH="1">
            <a:off x="3569354" y="2895600"/>
            <a:ext cx="1458668" cy="60960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9FBBFC39-3557-823A-814D-990152E57831}"/>
              </a:ext>
            </a:extLst>
          </p:cNvPr>
          <p:cNvSpPr txBox="1"/>
          <p:nvPr/>
        </p:nvSpPr>
        <p:spPr>
          <a:xfrm>
            <a:off x="5085763" y="2249776"/>
            <a:ext cx="3399067" cy="1015663"/>
          </a:xfrm>
          <a:prstGeom prst="rect">
            <a:avLst/>
          </a:prstGeom>
          <a:noFill/>
        </p:spPr>
        <p:txBody>
          <a:bodyPr wrap="square" rtlCol="0">
            <a:spAutoFit/>
          </a:bodyPr>
          <a:lstStyle/>
          <a:p>
            <a:r>
              <a:rPr lang="en-US" dirty="0"/>
              <a:t>Wastes time, effort money</a:t>
            </a:r>
          </a:p>
        </p:txBody>
      </p:sp>
    </p:spTree>
    <p:extLst>
      <p:ext uri="{BB962C8B-B14F-4D97-AF65-F5344CB8AC3E}">
        <p14:creationId xmlns:p14="http://schemas.microsoft.com/office/powerpoint/2010/main" val="7598804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88EED-C9DB-8D5D-9C16-493584E4D8EC}"/>
              </a:ext>
            </a:extLst>
          </p:cNvPr>
          <p:cNvSpPr>
            <a:spLocks noGrp="1"/>
          </p:cNvSpPr>
          <p:nvPr>
            <p:ph type="title"/>
          </p:nvPr>
        </p:nvSpPr>
        <p:spPr/>
        <p:txBody>
          <a:bodyPr/>
          <a:lstStyle/>
          <a:p>
            <a:r>
              <a:rPr lang="en-US" dirty="0"/>
              <a:t>Overinvestment Likely</a:t>
            </a:r>
          </a:p>
        </p:txBody>
      </p:sp>
      <p:sp>
        <p:nvSpPr>
          <p:cNvPr id="3" name="Content Placeholder 2">
            <a:extLst>
              <a:ext uri="{FF2B5EF4-FFF2-40B4-BE49-F238E27FC236}">
                <a16:creationId xmlns:a16="http://schemas.microsoft.com/office/drawing/2014/main" id="{31EC1A18-91C4-C217-8620-8E5DBAA78441}"/>
              </a:ext>
            </a:extLst>
          </p:cNvPr>
          <p:cNvSpPr>
            <a:spLocks noGrp="1"/>
          </p:cNvSpPr>
          <p:nvPr>
            <p:ph idx="1"/>
          </p:nvPr>
        </p:nvSpPr>
        <p:spPr/>
        <p:txBody>
          <a:bodyPr/>
          <a:lstStyle/>
          <a:p>
            <a:r>
              <a:rPr lang="en-US" dirty="0"/>
              <a:t>A business will be liable even if it takes all reasonable steps to secure its network.</a:t>
            </a:r>
          </a:p>
          <a:p>
            <a:r>
              <a:rPr lang="en-US" dirty="0"/>
              <a:t>So, it Is likely to spend more than it would if it just took the reasonable steps. </a:t>
            </a:r>
          </a:p>
        </p:txBody>
      </p:sp>
    </p:spTree>
    <p:extLst>
      <p:ext uri="{BB962C8B-B14F-4D97-AF65-F5344CB8AC3E}">
        <p14:creationId xmlns:p14="http://schemas.microsoft.com/office/powerpoint/2010/main" val="1718626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6CE7D-7D84-DF72-A2E8-FC7EE4C22FAF}"/>
              </a:ext>
            </a:extLst>
          </p:cNvPr>
          <p:cNvSpPr>
            <a:spLocks noGrp="1"/>
          </p:cNvSpPr>
          <p:nvPr>
            <p:ph type="title"/>
          </p:nvPr>
        </p:nvSpPr>
        <p:spPr/>
        <p:txBody>
          <a:bodyPr/>
          <a:lstStyle/>
          <a:p>
            <a:r>
              <a:rPr lang="en-US" dirty="0"/>
              <a:t>Liable?</a:t>
            </a:r>
          </a:p>
        </p:txBody>
      </p:sp>
      <p:sp>
        <p:nvSpPr>
          <p:cNvPr id="3" name="Content Placeholder 2">
            <a:extLst>
              <a:ext uri="{FF2B5EF4-FFF2-40B4-BE49-F238E27FC236}">
                <a16:creationId xmlns:a16="http://schemas.microsoft.com/office/drawing/2014/main" id="{DD69BFEE-0E21-BE3D-D34C-50FB41FD128E}"/>
              </a:ext>
            </a:extLst>
          </p:cNvPr>
          <p:cNvSpPr>
            <a:spLocks noGrp="1"/>
          </p:cNvSpPr>
          <p:nvPr>
            <p:ph idx="1"/>
          </p:nvPr>
        </p:nvSpPr>
        <p:spPr/>
        <p:txBody>
          <a:bodyPr/>
          <a:lstStyle/>
          <a:p>
            <a:r>
              <a:rPr lang="en-US" dirty="0"/>
              <a:t>Should Capital One be liable?</a:t>
            </a:r>
          </a:p>
          <a:p>
            <a:r>
              <a:rPr lang="en-US" dirty="0"/>
              <a:t>(a) Yes, all I need to know is that they “left the door open.”</a:t>
            </a:r>
          </a:p>
          <a:p>
            <a:r>
              <a:rPr lang="en-US" dirty="0"/>
              <a:t>(b) </a:t>
            </a:r>
            <a:r>
              <a:rPr lang="en-US" b="1" dirty="0"/>
              <a:t>Only if </a:t>
            </a:r>
            <a:r>
              <a:rPr lang="en-US" dirty="0"/>
              <a:t>they were negligent in leaving the door open.</a:t>
            </a:r>
          </a:p>
          <a:p>
            <a:r>
              <a:rPr lang="en-US" dirty="0"/>
              <a:t>(c) Not sure.  </a:t>
            </a:r>
          </a:p>
        </p:txBody>
      </p:sp>
    </p:spTree>
    <p:extLst>
      <p:ext uri="{BB962C8B-B14F-4D97-AF65-F5344CB8AC3E}">
        <p14:creationId xmlns:p14="http://schemas.microsoft.com/office/powerpoint/2010/main" val="16860835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1A87D-06B0-04EB-EAFD-B5F5156ED481}"/>
              </a:ext>
            </a:extLst>
          </p:cNvPr>
          <p:cNvSpPr>
            <a:spLocks noGrp="1"/>
          </p:cNvSpPr>
          <p:nvPr>
            <p:ph type="title"/>
          </p:nvPr>
        </p:nvSpPr>
        <p:spPr/>
        <p:txBody>
          <a:bodyPr/>
          <a:lstStyle/>
          <a:p>
            <a:r>
              <a:rPr lang="en-US" dirty="0"/>
              <a:t>Narrow Application </a:t>
            </a:r>
          </a:p>
        </p:txBody>
      </p:sp>
      <p:sp>
        <p:nvSpPr>
          <p:cNvPr id="3" name="Content Placeholder 2">
            <a:extLst>
              <a:ext uri="{FF2B5EF4-FFF2-40B4-BE49-F238E27FC236}">
                <a16:creationId xmlns:a16="http://schemas.microsoft.com/office/drawing/2014/main" id="{8FE9FCFA-DE63-C692-48EF-3155E42D570D}"/>
              </a:ext>
            </a:extLst>
          </p:cNvPr>
          <p:cNvSpPr>
            <a:spLocks noGrp="1"/>
          </p:cNvSpPr>
          <p:nvPr>
            <p:ph idx="1"/>
          </p:nvPr>
        </p:nvSpPr>
        <p:spPr/>
        <p:txBody>
          <a:bodyPr/>
          <a:lstStyle/>
          <a:p>
            <a:r>
              <a:rPr lang="en-US" dirty="0"/>
              <a:t>The tort of beach of confidence has had a more robust development in the United Kingdom than in the United States.</a:t>
            </a:r>
          </a:p>
          <a:p>
            <a:pPr lvl="3"/>
            <a:r>
              <a:rPr lang="en-US" dirty="0"/>
              <a:t>Neil M. Richards and Daniel J. Solove, “Privacy’s Other Path: Recovering the Law of Confidentiality,” Georgetown Law Journal 96, no. 1 (2008 2007): 123–82. </a:t>
            </a:r>
          </a:p>
          <a:p>
            <a:r>
              <a:rPr lang="en-US" sz="4000" dirty="0">
                <a:solidFill>
                  <a:srgbClr val="000000"/>
                </a:solidFill>
                <a:effectLst/>
                <a:ea typeface="Verdana" panose="020B0604030504040204" pitchFamily="34" charset="0"/>
                <a:cs typeface="Verdana" panose="020B0604030504040204" pitchFamily="34" charset="0"/>
              </a:rPr>
              <a:t>In the United States, the tort “applies only to a limited set of relationships, with most cases involving the patient-physician relationship.” </a:t>
            </a:r>
          </a:p>
          <a:p>
            <a:pPr lvl="3"/>
            <a:r>
              <a:rPr lang="en-US" sz="2400" dirty="0">
                <a:solidFill>
                  <a:srgbClr val="000000"/>
                </a:solidFill>
                <a:effectLst/>
                <a:ea typeface="Verdana" panose="020B0604030504040204" pitchFamily="34" charset="0"/>
                <a:cs typeface="Verdana" panose="020B0604030504040204" pitchFamily="34" charset="0"/>
              </a:rPr>
              <a:t>Richards and Solove, 158.</a:t>
            </a:r>
          </a:p>
          <a:p>
            <a:r>
              <a:rPr lang="en-US" sz="3800" dirty="0">
                <a:solidFill>
                  <a:srgbClr val="000000"/>
                </a:solidFill>
                <a:ea typeface="Verdana" panose="020B0604030504040204" pitchFamily="34" charset="0"/>
              </a:rPr>
              <a:t>Warren v. DSG is a King’s Bench case that limits the application of the tort.</a:t>
            </a:r>
            <a:endParaRPr lang="en-US" sz="4600" dirty="0"/>
          </a:p>
        </p:txBody>
      </p:sp>
    </p:spTree>
    <p:extLst>
      <p:ext uri="{BB962C8B-B14F-4D97-AF65-F5344CB8AC3E}">
        <p14:creationId xmlns:p14="http://schemas.microsoft.com/office/powerpoint/2010/main" val="15704231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BFC40-33C1-0200-E12A-48C264718B2B}"/>
              </a:ext>
            </a:extLst>
          </p:cNvPr>
          <p:cNvSpPr>
            <a:spLocks noGrp="1"/>
          </p:cNvSpPr>
          <p:nvPr>
            <p:ph type="title"/>
          </p:nvPr>
        </p:nvSpPr>
        <p:spPr/>
        <p:txBody>
          <a:bodyPr/>
          <a:lstStyle/>
          <a:p>
            <a:r>
              <a:rPr lang="en-US" dirty="0"/>
              <a:t>Warren v. DSG (2021)</a:t>
            </a:r>
          </a:p>
        </p:txBody>
      </p:sp>
      <p:sp>
        <p:nvSpPr>
          <p:cNvPr id="3" name="Content Placeholder 2">
            <a:extLst>
              <a:ext uri="{FF2B5EF4-FFF2-40B4-BE49-F238E27FC236}">
                <a16:creationId xmlns:a16="http://schemas.microsoft.com/office/drawing/2014/main" id="{F2DD027A-0CE1-DE0F-FDFE-6A49988A5D2F}"/>
              </a:ext>
            </a:extLst>
          </p:cNvPr>
          <p:cNvSpPr>
            <a:spLocks noGrp="1"/>
          </p:cNvSpPr>
          <p:nvPr>
            <p:ph idx="1"/>
          </p:nvPr>
        </p:nvSpPr>
        <p:spPr/>
        <p:txBody>
          <a:bodyPr/>
          <a:lstStyle/>
          <a:p>
            <a:r>
              <a:rPr lang="en-US" dirty="0"/>
              <a:t>“Attackers infiltrated DSG's systems and installed malware which was running on 5,930 point of sale terminals at the stores. In the course of the Attack, the Attackers accessed the personal data of many of DSG's customers.”</a:t>
            </a:r>
          </a:p>
          <a:p>
            <a:r>
              <a:rPr lang="en-US" dirty="0"/>
              <a:t>Warren claimed his data was compromised-- his name, address, phone number, date of birth and email address.</a:t>
            </a:r>
          </a:p>
        </p:txBody>
      </p:sp>
    </p:spTree>
    <p:extLst>
      <p:ext uri="{BB962C8B-B14F-4D97-AF65-F5344CB8AC3E}">
        <p14:creationId xmlns:p14="http://schemas.microsoft.com/office/powerpoint/2010/main" val="2765244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1D6C7-F905-E4D1-7F00-62980E13DF5C}"/>
              </a:ext>
            </a:extLst>
          </p:cNvPr>
          <p:cNvSpPr>
            <a:spLocks noGrp="1"/>
          </p:cNvSpPr>
          <p:nvPr>
            <p:ph type="title"/>
          </p:nvPr>
        </p:nvSpPr>
        <p:spPr/>
        <p:txBody>
          <a:bodyPr/>
          <a:lstStyle/>
          <a:p>
            <a:r>
              <a:rPr lang="en-US" dirty="0"/>
              <a:t>The Breach of Confidence Claim</a:t>
            </a:r>
          </a:p>
        </p:txBody>
      </p:sp>
      <p:sp>
        <p:nvSpPr>
          <p:cNvPr id="3" name="Content Placeholder 2">
            <a:extLst>
              <a:ext uri="{FF2B5EF4-FFF2-40B4-BE49-F238E27FC236}">
                <a16:creationId xmlns:a16="http://schemas.microsoft.com/office/drawing/2014/main" id="{F5F7670F-0311-3ADC-F51F-735BC945CDEF}"/>
              </a:ext>
            </a:extLst>
          </p:cNvPr>
          <p:cNvSpPr>
            <a:spLocks noGrp="1"/>
          </p:cNvSpPr>
          <p:nvPr>
            <p:ph idx="1"/>
          </p:nvPr>
        </p:nvSpPr>
        <p:spPr>
          <a:xfrm>
            <a:off x="650875" y="1654968"/>
            <a:ext cx="11703050" cy="6443663"/>
          </a:xfrm>
        </p:spPr>
        <p:txBody>
          <a:bodyPr/>
          <a:lstStyle/>
          <a:p>
            <a:r>
              <a:rPr lang="en-US" sz="4000" dirty="0"/>
              <a:t>When Roger negligently left the letters where Alice would likely find them, we imagined Jacob complaining, “I trusted you, but you might as well have handed the letters to her!”</a:t>
            </a:r>
          </a:p>
          <a:p>
            <a:r>
              <a:rPr lang="en-US" sz="4000" dirty="0"/>
              <a:t> Warren makes a similar claim: namely, “DSG's failure to implement basic security measures to protect his information meant that there was – in effect – publication to the third-party hacker.” </a:t>
            </a:r>
          </a:p>
          <a:p>
            <a:r>
              <a:rPr lang="en-US" sz="4000" dirty="0"/>
              <a:t>Can a failure to secure information be tantamount to disclosing it?</a:t>
            </a:r>
          </a:p>
        </p:txBody>
      </p:sp>
    </p:spTree>
    <p:extLst>
      <p:ext uri="{BB962C8B-B14F-4D97-AF65-F5344CB8AC3E}">
        <p14:creationId xmlns:p14="http://schemas.microsoft.com/office/powerpoint/2010/main" val="8357419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1ED8E-5D06-9994-0AC7-6D8137B5B8BA}"/>
              </a:ext>
            </a:extLst>
          </p:cNvPr>
          <p:cNvSpPr>
            <a:spLocks noGrp="1"/>
          </p:cNvSpPr>
          <p:nvPr>
            <p:ph type="title"/>
          </p:nvPr>
        </p:nvSpPr>
        <p:spPr/>
        <p:txBody>
          <a:bodyPr/>
          <a:lstStyle/>
          <a:p>
            <a:r>
              <a:rPr lang="en-US" dirty="0"/>
              <a:t>How Many Wrongs?</a:t>
            </a:r>
          </a:p>
        </p:txBody>
      </p:sp>
      <p:sp>
        <p:nvSpPr>
          <p:cNvPr id="3" name="Content Placeholder 2">
            <a:extLst>
              <a:ext uri="{FF2B5EF4-FFF2-40B4-BE49-F238E27FC236}">
                <a16:creationId xmlns:a16="http://schemas.microsoft.com/office/drawing/2014/main" id="{4E31FD21-76A8-F26C-9B4E-588148597D6F}"/>
              </a:ext>
            </a:extLst>
          </p:cNvPr>
          <p:cNvSpPr>
            <a:spLocks noGrp="1"/>
          </p:cNvSpPr>
          <p:nvPr>
            <p:ph idx="1"/>
          </p:nvPr>
        </p:nvSpPr>
        <p:spPr/>
        <p:txBody>
          <a:bodyPr/>
          <a:lstStyle/>
          <a:p>
            <a:r>
              <a:rPr lang="en-US" sz="4000" dirty="0"/>
              <a:t>Are there two wrongs? </a:t>
            </a:r>
          </a:p>
          <a:p>
            <a:pPr lvl="1"/>
            <a:r>
              <a:rPr lang="en-US" sz="4000" dirty="0"/>
              <a:t>A negligent failure to adequately secure information, </a:t>
            </a:r>
            <a:r>
              <a:rPr lang="en-US" sz="4000" i="1" dirty="0"/>
              <a:t>and </a:t>
            </a:r>
          </a:p>
          <a:p>
            <a:pPr lvl="1"/>
            <a:r>
              <a:rPr lang="en-US" sz="4000" dirty="0"/>
              <a:t>a disclosure to third parties that amounts to a violation of trust? </a:t>
            </a:r>
          </a:p>
          <a:p>
            <a:r>
              <a:rPr lang="en-US" sz="4000" dirty="0"/>
              <a:t>The court finds only a failure to secure information. </a:t>
            </a:r>
          </a:p>
        </p:txBody>
      </p:sp>
    </p:spTree>
    <p:extLst>
      <p:ext uri="{BB962C8B-B14F-4D97-AF65-F5344CB8AC3E}">
        <p14:creationId xmlns:p14="http://schemas.microsoft.com/office/powerpoint/2010/main" val="806256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342F2-1896-82A9-0A19-EAC224AE607D}"/>
              </a:ext>
            </a:extLst>
          </p:cNvPr>
          <p:cNvSpPr>
            <a:spLocks noGrp="1"/>
          </p:cNvSpPr>
          <p:nvPr>
            <p:ph type="title"/>
          </p:nvPr>
        </p:nvSpPr>
        <p:spPr/>
        <p:txBody>
          <a:bodyPr/>
          <a:lstStyle/>
          <a:p>
            <a:r>
              <a:rPr lang="en-US" dirty="0"/>
              <a:t>Analogy</a:t>
            </a:r>
          </a:p>
        </p:txBody>
      </p:sp>
      <p:sp>
        <p:nvSpPr>
          <p:cNvPr id="3" name="Content Placeholder 2">
            <a:extLst>
              <a:ext uri="{FF2B5EF4-FFF2-40B4-BE49-F238E27FC236}">
                <a16:creationId xmlns:a16="http://schemas.microsoft.com/office/drawing/2014/main" id="{9968BB00-E2A9-1326-7113-C90684D1BD78}"/>
              </a:ext>
            </a:extLst>
          </p:cNvPr>
          <p:cNvSpPr>
            <a:spLocks noGrp="1"/>
          </p:cNvSpPr>
          <p:nvPr>
            <p:ph idx="1"/>
          </p:nvPr>
        </p:nvSpPr>
        <p:spPr>
          <a:xfrm>
            <a:off x="672264" y="1752600"/>
            <a:ext cx="11703050" cy="7848600"/>
          </a:xfrm>
        </p:spPr>
        <p:txBody>
          <a:bodyPr/>
          <a:lstStyle/>
          <a:p>
            <a:r>
              <a:rPr lang="en-US" sz="3600" dirty="0"/>
              <a:t>After the breakup with Raquel, Jacob gets engaged to Alice. He gives love letters he received from Raquel to his best friend Roger for safekeeping, with the understanding he trusts Roger to make sure Alice will never find them. </a:t>
            </a:r>
          </a:p>
          <a:p>
            <a:r>
              <a:rPr lang="en-US" sz="3600" dirty="0"/>
              <a:t>Unfortunately, Roger carelessly leaves the letters where it is highly likely that Alice will find them, which she does. </a:t>
            </a:r>
          </a:p>
          <a:p>
            <a:r>
              <a:rPr lang="en-US" sz="3600" dirty="0"/>
              <a:t>Jacob complains, “I trusted you, but you might as well have handed the letters to her!”</a:t>
            </a:r>
          </a:p>
          <a:p>
            <a:r>
              <a:rPr lang="en-US" sz="3600" dirty="0"/>
              <a:t>Do you agree with Jacob?</a:t>
            </a:r>
          </a:p>
          <a:p>
            <a:r>
              <a:rPr lang="en-US" sz="3600" dirty="0"/>
              <a:t>(a) Yes</a:t>
            </a:r>
          </a:p>
          <a:p>
            <a:r>
              <a:rPr lang="en-US" sz="3600" dirty="0"/>
              <a:t>(b) No</a:t>
            </a:r>
          </a:p>
          <a:p>
            <a:endParaRPr lang="en-US" sz="3600" dirty="0"/>
          </a:p>
          <a:p>
            <a:endParaRPr lang="en-US" sz="3600" dirty="0"/>
          </a:p>
        </p:txBody>
      </p:sp>
    </p:spTree>
    <p:extLst>
      <p:ext uri="{BB962C8B-B14F-4D97-AF65-F5344CB8AC3E}">
        <p14:creationId xmlns:p14="http://schemas.microsoft.com/office/powerpoint/2010/main" val="974959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899AF-B619-7903-EFD7-02AA5320D634}"/>
              </a:ext>
            </a:extLst>
          </p:cNvPr>
          <p:cNvSpPr>
            <a:spLocks noGrp="1"/>
          </p:cNvSpPr>
          <p:nvPr>
            <p:ph type="title"/>
          </p:nvPr>
        </p:nvSpPr>
        <p:spPr/>
        <p:txBody>
          <a:bodyPr/>
          <a:lstStyle/>
          <a:p>
            <a:r>
              <a:rPr lang="en-US" dirty="0"/>
              <a:t>The Court’s Position</a:t>
            </a:r>
          </a:p>
        </p:txBody>
      </p:sp>
      <p:sp>
        <p:nvSpPr>
          <p:cNvPr id="3" name="Content Placeholder 2">
            <a:extLst>
              <a:ext uri="{FF2B5EF4-FFF2-40B4-BE49-F238E27FC236}">
                <a16:creationId xmlns:a16="http://schemas.microsoft.com/office/drawing/2014/main" id="{F9F4B07A-388D-D2CA-1609-7DCF066A9A39}"/>
              </a:ext>
            </a:extLst>
          </p:cNvPr>
          <p:cNvSpPr>
            <a:spLocks noGrp="1"/>
          </p:cNvSpPr>
          <p:nvPr>
            <p:ph idx="1"/>
          </p:nvPr>
        </p:nvSpPr>
        <p:spPr>
          <a:xfrm>
            <a:off x="668254" y="1828800"/>
            <a:ext cx="11703050" cy="7924800"/>
          </a:xfrm>
        </p:spPr>
        <p:txBody>
          <a:bodyPr/>
          <a:lstStyle/>
          <a:p>
            <a:r>
              <a:rPr lang="en-US" sz="4000" dirty="0"/>
              <a:t>There is a distinction between </a:t>
            </a:r>
          </a:p>
          <a:p>
            <a:pPr lvl="1"/>
            <a:r>
              <a:rPr lang="en-US" sz="4000" dirty="0"/>
              <a:t>(1) an equitable duty of confidentiality and </a:t>
            </a:r>
          </a:p>
          <a:p>
            <a:pPr lvl="1"/>
            <a:r>
              <a:rPr lang="en-US" sz="4000" dirty="0"/>
              <a:t>(2) a duty to take care to prevent confidential information or documents from falling into the hands of someone else. </a:t>
            </a:r>
          </a:p>
          <a:p>
            <a:r>
              <a:rPr lang="en-US" sz="4000" dirty="0"/>
              <a:t>(1) is an obligation of conscience, which requires </a:t>
            </a:r>
            <a:r>
              <a:rPr lang="en-US" sz="4000" i="1" dirty="0"/>
              <a:t>not misusing </a:t>
            </a:r>
            <a:r>
              <a:rPr lang="en-US" sz="4000" dirty="0"/>
              <a:t>the information</a:t>
            </a:r>
            <a:r>
              <a:rPr lang="en-US" sz="4000" i="1" dirty="0"/>
              <a:t>. It is violated only by an affirmative act of misuse. </a:t>
            </a:r>
          </a:p>
          <a:p>
            <a:r>
              <a:rPr lang="en-US" sz="4000" dirty="0"/>
              <a:t>(2) is breached by a failure to take reasonable steps prevent unauthorized access, the failure </a:t>
            </a:r>
            <a:r>
              <a:rPr lang="en-US" sz="4000" dirty="0" err="1"/>
              <a:t>aledged</a:t>
            </a:r>
            <a:r>
              <a:rPr lang="en-US" sz="4000" dirty="0"/>
              <a:t> here. </a:t>
            </a:r>
          </a:p>
        </p:txBody>
      </p:sp>
    </p:spTree>
    <p:extLst>
      <p:ext uri="{BB962C8B-B14F-4D97-AF65-F5344CB8AC3E}">
        <p14:creationId xmlns:p14="http://schemas.microsoft.com/office/powerpoint/2010/main" val="3910114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3A6E7-4E2F-7F91-2A9B-72D3EA3EA296}"/>
              </a:ext>
            </a:extLst>
          </p:cNvPr>
          <p:cNvSpPr>
            <a:spLocks noGrp="1"/>
          </p:cNvSpPr>
          <p:nvPr>
            <p:ph type="title"/>
          </p:nvPr>
        </p:nvSpPr>
        <p:spPr/>
        <p:txBody>
          <a:bodyPr/>
          <a:lstStyle/>
          <a:p>
            <a:r>
              <a:rPr lang="en-US" dirty="0"/>
              <a:t>Is the court right?</a:t>
            </a:r>
          </a:p>
        </p:txBody>
      </p:sp>
      <p:sp>
        <p:nvSpPr>
          <p:cNvPr id="3" name="Content Placeholder 2">
            <a:extLst>
              <a:ext uri="{FF2B5EF4-FFF2-40B4-BE49-F238E27FC236}">
                <a16:creationId xmlns:a16="http://schemas.microsoft.com/office/drawing/2014/main" id="{A2EB44C7-2B20-C026-C692-6227D26220F3}"/>
              </a:ext>
            </a:extLst>
          </p:cNvPr>
          <p:cNvSpPr>
            <a:spLocks noGrp="1"/>
          </p:cNvSpPr>
          <p:nvPr>
            <p:ph idx="1"/>
          </p:nvPr>
        </p:nvSpPr>
        <p:spPr/>
        <p:txBody>
          <a:bodyPr/>
          <a:lstStyle/>
          <a:p>
            <a:r>
              <a:rPr lang="en-US" dirty="0"/>
              <a:t>Or is there both a legally actionable failure to secure data </a:t>
            </a:r>
            <a:r>
              <a:rPr lang="en-US" i="1" dirty="0"/>
              <a:t>and</a:t>
            </a:r>
            <a:r>
              <a:rPr lang="en-US" dirty="0"/>
              <a:t> a legally actionable violation of trust? </a:t>
            </a:r>
          </a:p>
        </p:txBody>
      </p:sp>
    </p:spTree>
    <p:extLst>
      <p:ext uri="{BB962C8B-B14F-4D97-AF65-F5344CB8AC3E}">
        <p14:creationId xmlns:p14="http://schemas.microsoft.com/office/powerpoint/2010/main" val="1675672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EE881-DC35-3189-9181-B23A43106793}"/>
              </a:ext>
            </a:extLst>
          </p:cNvPr>
          <p:cNvSpPr>
            <a:spLocks noGrp="1"/>
          </p:cNvSpPr>
          <p:nvPr>
            <p:ph type="title"/>
          </p:nvPr>
        </p:nvSpPr>
        <p:spPr/>
        <p:txBody>
          <a:bodyPr/>
          <a:lstStyle/>
          <a:p>
            <a:r>
              <a:rPr lang="en-US" dirty="0"/>
              <a:t>The Love Letters</a:t>
            </a:r>
          </a:p>
        </p:txBody>
      </p:sp>
      <p:sp>
        <p:nvSpPr>
          <p:cNvPr id="3" name="Content Placeholder 2">
            <a:extLst>
              <a:ext uri="{FF2B5EF4-FFF2-40B4-BE49-F238E27FC236}">
                <a16:creationId xmlns:a16="http://schemas.microsoft.com/office/drawing/2014/main" id="{1E776106-8C2B-0F3E-811B-7DED4649790A}"/>
              </a:ext>
            </a:extLst>
          </p:cNvPr>
          <p:cNvSpPr>
            <a:spLocks noGrp="1"/>
          </p:cNvSpPr>
          <p:nvPr>
            <p:ph idx="1"/>
          </p:nvPr>
        </p:nvSpPr>
        <p:spPr>
          <a:xfrm>
            <a:off x="650875" y="1828800"/>
            <a:ext cx="11703050" cy="7529512"/>
          </a:xfrm>
        </p:spPr>
        <p:txBody>
          <a:bodyPr/>
          <a:lstStyle/>
          <a:p>
            <a:r>
              <a:rPr lang="en-US" dirty="0"/>
              <a:t>Recall Jacob’s complaint to Roger: “I trusted you, but you might as well have handed the letters to her!” </a:t>
            </a:r>
          </a:p>
          <a:p>
            <a:r>
              <a:rPr lang="en-US" dirty="0"/>
              <a:t>That complaint makes sense as long as one imagines Roger stored the letters negligently, but imagine he took every reasonable precaution to hide the letters well. </a:t>
            </a:r>
          </a:p>
          <a:p>
            <a:r>
              <a:rPr lang="en-US" dirty="0"/>
              <a:t>Then Jacob cannot plausibly complain that Roger might as well have handed the letters to Alice. </a:t>
            </a:r>
          </a:p>
          <a:p>
            <a:r>
              <a:rPr lang="en-US" dirty="0"/>
              <a:t>Is the same true in </a:t>
            </a:r>
            <a:r>
              <a:rPr lang="en-US" i="1" dirty="0"/>
              <a:t>Warren</a:t>
            </a:r>
            <a:r>
              <a:rPr lang="en-US" dirty="0"/>
              <a:t>? </a:t>
            </a:r>
          </a:p>
        </p:txBody>
      </p:sp>
    </p:spTree>
    <p:extLst>
      <p:ext uri="{BB962C8B-B14F-4D97-AF65-F5344CB8AC3E}">
        <p14:creationId xmlns:p14="http://schemas.microsoft.com/office/powerpoint/2010/main" val="33166199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18A52-1790-3399-6D57-632E4CC1060F}"/>
              </a:ext>
            </a:extLst>
          </p:cNvPr>
          <p:cNvSpPr>
            <a:spLocks noGrp="1"/>
          </p:cNvSpPr>
          <p:nvPr>
            <p:ph type="title"/>
          </p:nvPr>
        </p:nvSpPr>
        <p:spPr/>
        <p:txBody>
          <a:bodyPr/>
          <a:lstStyle/>
          <a:p>
            <a:r>
              <a:rPr lang="en-US" dirty="0"/>
              <a:t>DSG</a:t>
            </a:r>
          </a:p>
        </p:txBody>
      </p:sp>
      <p:sp>
        <p:nvSpPr>
          <p:cNvPr id="3" name="Content Placeholder 2">
            <a:extLst>
              <a:ext uri="{FF2B5EF4-FFF2-40B4-BE49-F238E27FC236}">
                <a16:creationId xmlns:a16="http://schemas.microsoft.com/office/drawing/2014/main" id="{DE5EE7C0-756C-F71E-D80B-21F6308A643F}"/>
              </a:ext>
            </a:extLst>
          </p:cNvPr>
          <p:cNvSpPr>
            <a:spLocks noGrp="1"/>
          </p:cNvSpPr>
          <p:nvPr>
            <p:ph idx="1"/>
          </p:nvPr>
        </p:nvSpPr>
        <p:spPr>
          <a:xfrm>
            <a:off x="650875" y="2012114"/>
            <a:ext cx="11703050" cy="7512886"/>
          </a:xfrm>
        </p:spPr>
        <p:txBody>
          <a:bodyPr/>
          <a:lstStyle/>
          <a:p>
            <a:r>
              <a:rPr lang="en-US" dirty="0"/>
              <a:t>Assume DSG took every reasonable step to secure the information. There would appear to be no ground for claiming that DSG breached its customers’ trust. </a:t>
            </a:r>
          </a:p>
          <a:p>
            <a:r>
              <a:rPr lang="en-US" dirty="0"/>
              <a:t>So why not say as the </a:t>
            </a:r>
            <a:r>
              <a:rPr lang="en-US" i="1" dirty="0"/>
              <a:t>Warren</a:t>
            </a:r>
            <a:r>
              <a:rPr lang="en-US" dirty="0"/>
              <a:t> court does that the legally actionable wrong DSG commits is just inadequately securing the data? </a:t>
            </a:r>
          </a:p>
          <a:p>
            <a:r>
              <a:rPr lang="en-US" i="1" dirty="0"/>
              <a:t>And</a:t>
            </a:r>
            <a:r>
              <a:rPr lang="en-US" dirty="0"/>
              <a:t> that a breach of confidence requires something different, namely, an affirmative act of disclosure or misuse?</a:t>
            </a:r>
          </a:p>
        </p:txBody>
      </p:sp>
    </p:spTree>
    <p:extLst>
      <p:ext uri="{BB962C8B-B14F-4D97-AF65-F5344CB8AC3E}">
        <p14:creationId xmlns:p14="http://schemas.microsoft.com/office/powerpoint/2010/main" val="1766447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1E244-8737-4E69-E461-F24B33122B57}"/>
              </a:ext>
            </a:extLst>
          </p:cNvPr>
          <p:cNvSpPr>
            <a:spLocks noGrp="1"/>
          </p:cNvSpPr>
          <p:nvPr>
            <p:ph type="title"/>
          </p:nvPr>
        </p:nvSpPr>
        <p:spPr/>
        <p:txBody>
          <a:bodyPr/>
          <a:lstStyle/>
          <a:p>
            <a:r>
              <a:rPr lang="en-US" dirty="0"/>
              <a:t>A Cause of Action?</a:t>
            </a:r>
          </a:p>
        </p:txBody>
      </p:sp>
      <p:sp>
        <p:nvSpPr>
          <p:cNvPr id="3" name="Content Placeholder 2">
            <a:extLst>
              <a:ext uri="{FF2B5EF4-FFF2-40B4-BE49-F238E27FC236}">
                <a16:creationId xmlns:a16="http://schemas.microsoft.com/office/drawing/2014/main" id="{4AB5DDE4-CD36-3690-87C5-9003DA886B7B}"/>
              </a:ext>
            </a:extLst>
          </p:cNvPr>
          <p:cNvSpPr>
            <a:spLocks noGrp="1"/>
          </p:cNvSpPr>
          <p:nvPr>
            <p:ph idx="1"/>
          </p:nvPr>
        </p:nvSpPr>
        <p:spPr>
          <a:xfrm>
            <a:off x="650875" y="1654968"/>
            <a:ext cx="11703050" cy="6443663"/>
          </a:xfrm>
        </p:spPr>
        <p:txBody>
          <a:bodyPr/>
          <a:lstStyle/>
          <a:p>
            <a:r>
              <a:rPr lang="en-US" sz="3600" dirty="0"/>
              <a:t>Suppose you allow a business to collect and store data about you on the understanding that it will safeguard the data. </a:t>
            </a:r>
          </a:p>
          <a:p>
            <a:r>
              <a:rPr lang="en-US" sz="3600" dirty="0"/>
              <a:t>But it stores the data in a way that makes it easy for hackers to access it, which they do.</a:t>
            </a:r>
          </a:p>
          <a:p>
            <a:r>
              <a:rPr lang="en-US" sz="3600" dirty="0"/>
              <a:t>Do you—should you—have a legal cause of action against the business based on their breach of your trust?</a:t>
            </a:r>
          </a:p>
          <a:p>
            <a:r>
              <a:rPr lang="en-US" sz="3600" dirty="0"/>
              <a:t>(a) Yes</a:t>
            </a:r>
          </a:p>
          <a:p>
            <a:r>
              <a:rPr lang="en-US" sz="3600" dirty="0"/>
              <a:t>(b) No</a:t>
            </a:r>
          </a:p>
        </p:txBody>
      </p:sp>
    </p:spTree>
    <p:extLst>
      <p:ext uri="{BB962C8B-B14F-4D97-AF65-F5344CB8AC3E}">
        <p14:creationId xmlns:p14="http://schemas.microsoft.com/office/powerpoint/2010/main" val="293591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11666-A72D-5070-CF6A-719C9C757F60}"/>
              </a:ext>
            </a:extLst>
          </p:cNvPr>
          <p:cNvSpPr>
            <a:spLocks noGrp="1"/>
          </p:cNvSpPr>
          <p:nvPr>
            <p:ph type="title"/>
          </p:nvPr>
        </p:nvSpPr>
        <p:spPr/>
        <p:txBody>
          <a:bodyPr/>
          <a:lstStyle/>
          <a:p>
            <a:r>
              <a:rPr lang="en-US" dirty="0"/>
              <a:t>Capital One’s Vulnerability</a:t>
            </a:r>
          </a:p>
        </p:txBody>
      </p:sp>
      <p:pic>
        <p:nvPicPr>
          <p:cNvPr id="5" name="Picture 4">
            <a:extLst>
              <a:ext uri="{FF2B5EF4-FFF2-40B4-BE49-F238E27FC236}">
                <a16:creationId xmlns:a16="http://schemas.microsoft.com/office/drawing/2014/main" id="{1198EE68-14BA-EAC9-8B69-A3B1ACEEAF91}"/>
              </a:ext>
            </a:extLst>
          </p:cNvPr>
          <p:cNvPicPr>
            <a:picLocks noChangeAspect="1"/>
          </p:cNvPicPr>
          <p:nvPr/>
        </p:nvPicPr>
        <p:blipFill>
          <a:blip r:embed="rId2"/>
          <a:stretch>
            <a:fillRect/>
          </a:stretch>
        </p:blipFill>
        <p:spPr>
          <a:xfrm>
            <a:off x="4749800" y="4191000"/>
            <a:ext cx="2438400" cy="1371600"/>
          </a:xfrm>
          <a:prstGeom prst="rect">
            <a:avLst/>
          </a:prstGeom>
        </p:spPr>
      </p:pic>
      <p:sp>
        <p:nvSpPr>
          <p:cNvPr id="6" name="TextBox 5">
            <a:extLst>
              <a:ext uri="{FF2B5EF4-FFF2-40B4-BE49-F238E27FC236}">
                <a16:creationId xmlns:a16="http://schemas.microsoft.com/office/drawing/2014/main" id="{56F76FAE-5B22-A046-D8FA-8C59FEABCCC1}"/>
              </a:ext>
            </a:extLst>
          </p:cNvPr>
          <p:cNvSpPr txBox="1"/>
          <p:nvPr/>
        </p:nvSpPr>
        <p:spPr>
          <a:xfrm>
            <a:off x="3149600" y="3048000"/>
            <a:ext cx="6705600" cy="1015663"/>
          </a:xfrm>
          <a:prstGeom prst="rect">
            <a:avLst/>
          </a:prstGeom>
          <a:noFill/>
        </p:spPr>
        <p:txBody>
          <a:bodyPr wrap="square" rtlCol="0">
            <a:spAutoFit/>
          </a:bodyPr>
          <a:lstStyle/>
          <a:p>
            <a:r>
              <a:rPr lang="en-US" dirty="0"/>
              <a:t>Capital  One on AWS –- server can copy information from and to a URL</a:t>
            </a:r>
          </a:p>
        </p:txBody>
      </p:sp>
      <p:pic>
        <p:nvPicPr>
          <p:cNvPr id="8" name="Picture 7">
            <a:extLst>
              <a:ext uri="{FF2B5EF4-FFF2-40B4-BE49-F238E27FC236}">
                <a16:creationId xmlns:a16="http://schemas.microsoft.com/office/drawing/2014/main" id="{385AF85B-5F09-4331-B4FB-7C90517F007D}"/>
              </a:ext>
            </a:extLst>
          </p:cNvPr>
          <p:cNvPicPr>
            <a:picLocks noChangeAspect="1"/>
          </p:cNvPicPr>
          <p:nvPr/>
        </p:nvPicPr>
        <p:blipFill>
          <a:blip r:embed="rId3"/>
          <a:stretch>
            <a:fillRect/>
          </a:stretch>
        </p:blipFill>
        <p:spPr>
          <a:xfrm flipH="1">
            <a:off x="2387600" y="4419600"/>
            <a:ext cx="1219200" cy="914400"/>
          </a:xfrm>
          <a:prstGeom prst="rect">
            <a:avLst/>
          </a:prstGeom>
        </p:spPr>
      </p:pic>
      <p:cxnSp>
        <p:nvCxnSpPr>
          <p:cNvPr id="12" name="Straight Arrow Connector 11">
            <a:extLst>
              <a:ext uri="{FF2B5EF4-FFF2-40B4-BE49-F238E27FC236}">
                <a16:creationId xmlns:a16="http://schemas.microsoft.com/office/drawing/2014/main" id="{9D4C3DF2-C480-84F4-A534-63E3D98D634C}"/>
              </a:ext>
            </a:extLst>
          </p:cNvPr>
          <p:cNvCxnSpPr>
            <a:cxnSpLocks/>
          </p:cNvCxnSpPr>
          <p:nvPr/>
        </p:nvCxnSpPr>
        <p:spPr>
          <a:xfrm>
            <a:off x="3759200" y="4852657"/>
            <a:ext cx="914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Connector: Curved 13">
            <a:extLst>
              <a:ext uri="{FF2B5EF4-FFF2-40B4-BE49-F238E27FC236}">
                <a16:creationId xmlns:a16="http://schemas.microsoft.com/office/drawing/2014/main" id="{4297F258-0F73-D04E-B38F-12B607233574}"/>
              </a:ext>
            </a:extLst>
          </p:cNvPr>
          <p:cNvCxnSpPr>
            <a:cxnSpLocks/>
          </p:cNvCxnSpPr>
          <p:nvPr/>
        </p:nvCxnSpPr>
        <p:spPr>
          <a:xfrm rot="5400000" flipH="1" flipV="1">
            <a:off x="622929" y="5017131"/>
            <a:ext cx="1776742" cy="1447797"/>
          </a:xfrm>
          <a:prstGeom prst="curvedConnector3">
            <a:avLst>
              <a:gd name="adj1" fmla="val 95350"/>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F9C73744-1793-8406-416A-88BF1AC22153}"/>
              </a:ext>
            </a:extLst>
          </p:cNvPr>
          <p:cNvSpPr txBox="1"/>
          <p:nvPr/>
        </p:nvSpPr>
        <p:spPr>
          <a:xfrm>
            <a:off x="558800" y="6934200"/>
            <a:ext cx="4343400" cy="1477328"/>
          </a:xfrm>
          <a:prstGeom prst="rect">
            <a:avLst/>
          </a:prstGeom>
          <a:noFill/>
        </p:spPr>
        <p:txBody>
          <a:bodyPr wrap="square" rtlCol="0">
            <a:spAutoFit/>
          </a:bodyPr>
          <a:lstStyle/>
          <a:p>
            <a:r>
              <a:rPr lang="en-US" dirty="0"/>
              <a:t>Hackers gain access through a misconfigured  firewall</a:t>
            </a:r>
          </a:p>
        </p:txBody>
      </p:sp>
      <p:cxnSp>
        <p:nvCxnSpPr>
          <p:cNvPr id="26" name="Straight Arrow Connector 25">
            <a:extLst>
              <a:ext uri="{FF2B5EF4-FFF2-40B4-BE49-F238E27FC236}">
                <a16:creationId xmlns:a16="http://schemas.microsoft.com/office/drawing/2014/main" id="{43657861-7304-1007-A0D1-9DCD454EC483}"/>
              </a:ext>
            </a:extLst>
          </p:cNvPr>
          <p:cNvCxnSpPr>
            <a:cxnSpLocks/>
          </p:cNvCxnSpPr>
          <p:nvPr/>
        </p:nvCxnSpPr>
        <p:spPr>
          <a:xfrm>
            <a:off x="7264400" y="4724400"/>
            <a:ext cx="23622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Connector: Curved 28">
            <a:extLst>
              <a:ext uri="{FF2B5EF4-FFF2-40B4-BE49-F238E27FC236}">
                <a16:creationId xmlns:a16="http://schemas.microsoft.com/office/drawing/2014/main" id="{A3FEAF84-2B3E-AA03-1931-3F9A1A23A877}"/>
              </a:ext>
            </a:extLst>
          </p:cNvPr>
          <p:cNvCxnSpPr>
            <a:cxnSpLocks/>
          </p:cNvCxnSpPr>
          <p:nvPr/>
        </p:nvCxnSpPr>
        <p:spPr>
          <a:xfrm rot="16200000" flipV="1">
            <a:off x="5131745" y="5968686"/>
            <a:ext cx="1826912" cy="1371598"/>
          </a:xfrm>
          <a:prstGeom prst="curvedConnector3">
            <a:avLst>
              <a:gd name="adj1" fmla="val 50000"/>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EF960128-338E-96C2-F9D3-166350A608CF}"/>
              </a:ext>
            </a:extLst>
          </p:cNvPr>
          <p:cNvSpPr txBox="1"/>
          <p:nvPr/>
        </p:nvSpPr>
        <p:spPr>
          <a:xfrm>
            <a:off x="5740400" y="7467600"/>
            <a:ext cx="6019800" cy="1477328"/>
          </a:xfrm>
          <a:prstGeom prst="rect">
            <a:avLst/>
          </a:prstGeom>
          <a:noFill/>
        </p:spPr>
        <p:txBody>
          <a:bodyPr wrap="square" rtlCol="0">
            <a:spAutoFit/>
          </a:bodyPr>
          <a:lstStyle/>
          <a:p>
            <a:r>
              <a:rPr lang="en-US" dirty="0"/>
              <a:t>Hackers tell the server to send data to a URL the hackers control  -- this is the SSFR. </a:t>
            </a:r>
          </a:p>
        </p:txBody>
      </p:sp>
      <p:sp>
        <p:nvSpPr>
          <p:cNvPr id="32" name="TextBox 31">
            <a:extLst>
              <a:ext uri="{FF2B5EF4-FFF2-40B4-BE49-F238E27FC236}">
                <a16:creationId xmlns:a16="http://schemas.microsoft.com/office/drawing/2014/main" id="{5BE86C41-C873-003C-AD27-72BAB49B3677}"/>
              </a:ext>
            </a:extLst>
          </p:cNvPr>
          <p:cNvSpPr txBox="1"/>
          <p:nvPr/>
        </p:nvSpPr>
        <p:spPr>
          <a:xfrm>
            <a:off x="9855200" y="4204733"/>
            <a:ext cx="2286000" cy="1477328"/>
          </a:xfrm>
          <a:prstGeom prst="rect">
            <a:avLst/>
          </a:prstGeom>
          <a:noFill/>
        </p:spPr>
        <p:txBody>
          <a:bodyPr wrap="square" rtlCol="0">
            <a:spAutoFit/>
          </a:bodyPr>
          <a:lstStyle/>
          <a:p>
            <a:r>
              <a:rPr lang="en-US" dirty="0"/>
              <a:t>Data on the hackers’ website</a:t>
            </a:r>
          </a:p>
        </p:txBody>
      </p:sp>
    </p:spTree>
    <p:extLst>
      <p:ext uri="{BB962C8B-B14F-4D97-AF65-F5344CB8AC3E}">
        <p14:creationId xmlns:p14="http://schemas.microsoft.com/office/powerpoint/2010/main" val="1421737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6CE7D-7D84-DF72-A2E8-FC7EE4C22FAF}"/>
              </a:ext>
            </a:extLst>
          </p:cNvPr>
          <p:cNvSpPr>
            <a:spLocks noGrp="1"/>
          </p:cNvSpPr>
          <p:nvPr>
            <p:ph type="title"/>
          </p:nvPr>
        </p:nvSpPr>
        <p:spPr/>
        <p:txBody>
          <a:bodyPr/>
          <a:lstStyle/>
          <a:p>
            <a:r>
              <a:rPr lang="en-US" dirty="0"/>
              <a:t>Liable?</a:t>
            </a:r>
          </a:p>
        </p:txBody>
      </p:sp>
      <p:sp>
        <p:nvSpPr>
          <p:cNvPr id="3" name="Content Placeholder 2">
            <a:extLst>
              <a:ext uri="{FF2B5EF4-FFF2-40B4-BE49-F238E27FC236}">
                <a16:creationId xmlns:a16="http://schemas.microsoft.com/office/drawing/2014/main" id="{DD69BFEE-0E21-BE3D-D34C-50FB41FD128E}"/>
              </a:ext>
            </a:extLst>
          </p:cNvPr>
          <p:cNvSpPr>
            <a:spLocks noGrp="1"/>
          </p:cNvSpPr>
          <p:nvPr>
            <p:ph idx="1"/>
          </p:nvPr>
        </p:nvSpPr>
        <p:spPr/>
        <p:txBody>
          <a:bodyPr/>
          <a:lstStyle/>
          <a:p>
            <a:r>
              <a:rPr lang="en-US" dirty="0"/>
              <a:t>Should Capital One be liable?</a:t>
            </a:r>
          </a:p>
          <a:p>
            <a:r>
              <a:rPr lang="en-US" dirty="0"/>
              <a:t>(a) Yes, all I need to know is that they “left the door open.”</a:t>
            </a:r>
          </a:p>
          <a:p>
            <a:r>
              <a:rPr lang="en-US" dirty="0"/>
              <a:t>(b) </a:t>
            </a:r>
            <a:r>
              <a:rPr lang="en-US" b="1" dirty="0"/>
              <a:t>Only if </a:t>
            </a:r>
            <a:r>
              <a:rPr lang="en-US" dirty="0"/>
              <a:t>they were negligent in leaving the door open.</a:t>
            </a:r>
          </a:p>
          <a:p>
            <a:r>
              <a:rPr lang="en-US" dirty="0"/>
              <a:t>(c) Not sure.  </a:t>
            </a:r>
          </a:p>
        </p:txBody>
      </p:sp>
    </p:spTree>
    <p:extLst>
      <p:ext uri="{BB962C8B-B14F-4D97-AF65-F5344CB8AC3E}">
        <p14:creationId xmlns:p14="http://schemas.microsoft.com/office/powerpoint/2010/main" val="1425278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CF812-5FFB-C13B-C9E5-6A869FC305DE}"/>
              </a:ext>
            </a:extLst>
          </p:cNvPr>
          <p:cNvSpPr>
            <a:spLocks noGrp="1"/>
          </p:cNvSpPr>
          <p:nvPr>
            <p:ph type="title"/>
          </p:nvPr>
        </p:nvSpPr>
        <p:spPr/>
        <p:txBody>
          <a:bodyPr/>
          <a:lstStyle/>
          <a:p>
            <a:r>
              <a:rPr lang="en-US" dirty="0"/>
              <a:t>California Breach of Confidence</a:t>
            </a:r>
          </a:p>
        </p:txBody>
      </p:sp>
      <p:sp>
        <p:nvSpPr>
          <p:cNvPr id="3" name="Content Placeholder 2">
            <a:extLst>
              <a:ext uri="{FF2B5EF4-FFF2-40B4-BE49-F238E27FC236}">
                <a16:creationId xmlns:a16="http://schemas.microsoft.com/office/drawing/2014/main" id="{F2F79FBE-73E3-5A2A-DF02-1D5535059200}"/>
              </a:ext>
            </a:extLst>
          </p:cNvPr>
          <p:cNvSpPr>
            <a:spLocks noGrp="1"/>
          </p:cNvSpPr>
          <p:nvPr>
            <p:ph idx="1"/>
          </p:nvPr>
        </p:nvSpPr>
        <p:spPr/>
        <p:txBody>
          <a:bodyPr/>
          <a:lstStyle/>
          <a:p>
            <a:r>
              <a:rPr lang="en-US" dirty="0"/>
              <a:t>(1) Customers conveyed confidential and information to Capital One; (2) Capital One knew the information was disclosed in confidence; (3) there was an understanding between Capital One and the customers that the confidence would be maintained; and (4) there was a disclosure or use violating the understanding.” </a:t>
            </a:r>
          </a:p>
          <a:p>
            <a:pPr marL="0" indent="0">
              <a:buNone/>
            </a:pPr>
            <a:endParaRPr lang="en-US" dirty="0"/>
          </a:p>
        </p:txBody>
      </p:sp>
    </p:spTree>
    <p:extLst>
      <p:ext uri="{BB962C8B-B14F-4D97-AF65-F5344CB8AC3E}">
        <p14:creationId xmlns:p14="http://schemas.microsoft.com/office/powerpoint/2010/main" val="1454432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D5F87-1AA8-B866-A0CB-1A953D0A2A29}"/>
              </a:ext>
            </a:extLst>
          </p:cNvPr>
          <p:cNvSpPr>
            <a:spLocks noGrp="1"/>
          </p:cNvSpPr>
          <p:nvPr>
            <p:ph type="title"/>
          </p:nvPr>
        </p:nvSpPr>
        <p:spPr/>
        <p:txBody>
          <a:bodyPr/>
          <a:lstStyle/>
          <a:p>
            <a:r>
              <a:rPr lang="en-US" dirty="0"/>
              <a:t>Conditions (1) – (3)</a:t>
            </a:r>
          </a:p>
        </p:txBody>
      </p:sp>
      <p:sp>
        <p:nvSpPr>
          <p:cNvPr id="3" name="Content Placeholder 2">
            <a:extLst>
              <a:ext uri="{FF2B5EF4-FFF2-40B4-BE49-F238E27FC236}">
                <a16:creationId xmlns:a16="http://schemas.microsoft.com/office/drawing/2014/main" id="{FF5AC248-B2C5-311E-A164-F654FE277144}"/>
              </a:ext>
            </a:extLst>
          </p:cNvPr>
          <p:cNvSpPr>
            <a:spLocks noGrp="1"/>
          </p:cNvSpPr>
          <p:nvPr>
            <p:ph idx="1"/>
          </p:nvPr>
        </p:nvSpPr>
        <p:spPr/>
        <p:txBody>
          <a:bodyPr/>
          <a:lstStyle/>
          <a:p>
            <a:r>
              <a:rPr lang="en-US" dirty="0"/>
              <a:t>Was the information collected as part of a relationship of trust? </a:t>
            </a:r>
          </a:p>
          <a:p>
            <a:r>
              <a:rPr lang="en-US" dirty="0"/>
              <a:t>Privacy policy landing page: “We're in the business of keeping your money and information safe. As a business that relies on trust, protecting your information is just as important to us as protecting your finances.”</a:t>
            </a:r>
          </a:p>
          <a:p>
            <a:pPr lvl="2"/>
            <a:r>
              <a:rPr lang="en-US" dirty="0"/>
              <a:t>https://www.capitalone.com/privacy/privacy.</a:t>
            </a:r>
          </a:p>
        </p:txBody>
      </p:sp>
    </p:spTree>
    <p:extLst>
      <p:ext uri="{BB962C8B-B14F-4D97-AF65-F5344CB8AC3E}">
        <p14:creationId xmlns:p14="http://schemas.microsoft.com/office/powerpoint/2010/main" val="3835455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EEB40-9B33-B0FB-9965-B34A777B9C4D}"/>
              </a:ext>
            </a:extLst>
          </p:cNvPr>
          <p:cNvSpPr>
            <a:spLocks noGrp="1"/>
          </p:cNvSpPr>
          <p:nvPr>
            <p:ph type="title"/>
          </p:nvPr>
        </p:nvSpPr>
        <p:spPr/>
        <p:txBody>
          <a:bodyPr/>
          <a:lstStyle/>
          <a:p>
            <a:r>
              <a:rPr lang="en-US" dirty="0"/>
              <a:t>Conditions (1) – (3)</a:t>
            </a:r>
          </a:p>
        </p:txBody>
      </p:sp>
      <p:sp>
        <p:nvSpPr>
          <p:cNvPr id="3" name="Content Placeholder 2">
            <a:extLst>
              <a:ext uri="{FF2B5EF4-FFF2-40B4-BE49-F238E27FC236}">
                <a16:creationId xmlns:a16="http://schemas.microsoft.com/office/drawing/2014/main" id="{72013301-F527-02DD-02F0-D8F8EB99C22D}"/>
              </a:ext>
            </a:extLst>
          </p:cNvPr>
          <p:cNvSpPr>
            <a:spLocks noGrp="1"/>
          </p:cNvSpPr>
          <p:nvPr>
            <p:ph idx="1"/>
          </p:nvPr>
        </p:nvSpPr>
        <p:spPr/>
        <p:txBody>
          <a:bodyPr/>
          <a:lstStyle/>
          <a:p>
            <a:r>
              <a:rPr lang="en-US" dirty="0"/>
              <a:t>The privacy policy: We have an information security program that includes administrative, technical, and physical measures that are designed to protect information within our company.” https://www.capitalone.com/privacy/online-privacy-policy/online-privacy-policy.</a:t>
            </a:r>
          </a:p>
          <a:p>
            <a:r>
              <a:rPr lang="en-US" dirty="0"/>
              <a:t>Is this enough to satisfy the confidentiality requirements? </a:t>
            </a:r>
          </a:p>
          <a:p>
            <a:endParaRPr lang="en-US" dirty="0"/>
          </a:p>
        </p:txBody>
      </p:sp>
    </p:spTree>
    <p:extLst>
      <p:ext uri="{BB962C8B-B14F-4D97-AF65-F5344CB8AC3E}">
        <p14:creationId xmlns:p14="http://schemas.microsoft.com/office/powerpoint/2010/main" val="4296290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11666-A72D-5070-CF6A-719C9C757F60}"/>
              </a:ext>
            </a:extLst>
          </p:cNvPr>
          <p:cNvSpPr>
            <a:spLocks noGrp="1"/>
          </p:cNvSpPr>
          <p:nvPr>
            <p:ph type="title"/>
          </p:nvPr>
        </p:nvSpPr>
        <p:spPr/>
        <p:txBody>
          <a:bodyPr/>
          <a:lstStyle/>
          <a:p>
            <a:r>
              <a:rPr lang="en-US" dirty="0"/>
              <a:t>A Disclosure Violating the Understanding?</a:t>
            </a:r>
          </a:p>
        </p:txBody>
      </p:sp>
      <p:pic>
        <p:nvPicPr>
          <p:cNvPr id="5" name="Picture 4">
            <a:extLst>
              <a:ext uri="{FF2B5EF4-FFF2-40B4-BE49-F238E27FC236}">
                <a16:creationId xmlns:a16="http://schemas.microsoft.com/office/drawing/2014/main" id="{1198EE68-14BA-EAC9-8B69-A3B1ACEEAF91}"/>
              </a:ext>
            </a:extLst>
          </p:cNvPr>
          <p:cNvPicPr>
            <a:picLocks noChangeAspect="1"/>
          </p:cNvPicPr>
          <p:nvPr/>
        </p:nvPicPr>
        <p:blipFill>
          <a:blip r:embed="rId2"/>
          <a:stretch>
            <a:fillRect/>
          </a:stretch>
        </p:blipFill>
        <p:spPr>
          <a:xfrm>
            <a:off x="4749800" y="4191000"/>
            <a:ext cx="2438400" cy="1371600"/>
          </a:xfrm>
          <a:prstGeom prst="rect">
            <a:avLst/>
          </a:prstGeom>
        </p:spPr>
      </p:pic>
      <p:sp>
        <p:nvSpPr>
          <p:cNvPr id="6" name="TextBox 5">
            <a:extLst>
              <a:ext uri="{FF2B5EF4-FFF2-40B4-BE49-F238E27FC236}">
                <a16:creationId xmlns:a16="http://schemas.microsoft.com/office/drawing/2014/main" id="{56F76FAE-5B22-A046-D8FA-8C59FEABCCC1}"/>
              </a:ext>
            </a:extLst>
          </p:cNvPr>
          <p:cNvSpPr txBox="1"/>
          <p:nvPr/>
        </p:nvSpPr>
        <p:spPr>
          <a:xfrm>
            <a:off x="3149600" y="3048000"/>
            <a:ext cx="6705600" cy="1015663"/>
          </a:xfrm>
          <a:prstGeom prst="rect">
            <a:avLst/>
          </a:prstGeom>
          <a:noFill/>
        </p:spPr>
        <p:txBody>
          <a:bodyPr wrap="square" rtlCol="0">
            <a:spAutoFit/>
          </a:bodyPr>
          <a:lstStyle/>
          <a:p>
            <a:r>
              <a:rPr lang="en-US" dirty="0"/>
              <a:t>Capital  One on AWS –- server can copy information from and to a URL</a:t>
            </a:r>
          </a:p>
        </p:txBody>
      </p:sp>
      <p:pic>
        <p:nvPicPr>
          <p:cNvPr id="8" name="Picture 7">
            <a:extLst>
              <a:ext uri="{FF2B5EF4-FFF2-40B4-BE49-F238E27FC236}">
                <a16:creationId xmlns:a16="http://schemas.microsoft.com/office/drawing/2014/main" id="{385AF85B-5F09-4331-B4FB-7C90517F007D}"/>
              </a:ext>
            </a:extLst>
          </p:cNvPr>
          <p:cNvPicPr>
            <a:picLocks noChangeAspect="1"/>
          </p:cNvPicPr>
          <p:nvPr/>
        </p:nvPicPr>
        <p:blipFill>
          <a:blip r:embed="rId3"/>
          <a:stretch>
            <a:fillRect/>
          </a:stretch>
        </p:blipFill>
        <p:spPr>
          <a:xfrm flipH="1">
            <a:off x="2387600" y="4419600"/>
            <a:ext cx="1219200" cy="914400"/>
          </a:xfrm>
          <a:prstGeom prst="rect">
            <a:avLst/>
          </a:prstGeom>
        </p:spPr>
      </p:pic>
      <p:cxnSp>
        <p:nvCxnSpPr>
          <p:cNvPr id="12" name="Straight Arrow Connector 11">
            <a:extLst>
              <a:ext uri="{FF2B5EF4-FFF2-40B4-BE49-F238E27FC236}">
                <a16:creationId xmlns:a16="http://schemas.microsoft.com/office/drawing/2014/main" id="{9D4C3DF2-C480-84F4-A534-63E3D98D634C}"/>
              </a:ext>
            </a:extLst>
          </p:cNvPr>
          <p:cNvCxnSpPr>
            <a:cxnSpLocks/>
          </p:cNvCxnSpPr>
          <p:nvPr/>
        </p:nvCxnSpPr>
        <p:spPr>
          <a:xfrm>
            <a:off x="3759200" y="4852657"/>
            <a:ext cx="914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Connector: Curved 13">
            <a:extLst>
              <a:ext uri="{FF2B5EF4-FFF2-40B4-BE49-F238E27FC236}">
                <a16:creationId xmlns:a16="http://schemas.microsoft.com/office/drawing/2014/main" id="{4297F258-0F73-D04E-B38F-12B607233574}"/>
              </a:ext>
            </a:extLst>
          </p:cNvPr>
          <p:cNvCxnSpPr>
            <a:cxnSpLocks/>
          </p:cNvCxnSpPr>
          <p:nvPr/>
        </p:nvCxnSpPr>
        <p:spPr>
          <a:xfrm rot="5400000" flipH="1" flipV="1">
            <a:off x="622928" y="5017131"/>
            <a:ext cx="1776742" cy="1447797"/>
          </a:xfrm>
          <a:prstGeom prst="curvedConnector3">
            <a:avLst>
              <a:gd name="adj1" fmla="val 95350"/>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F9C73744-1793-8406-416A-88BF1AC22153}"/>
              </a:ext>
            </a:extLst>
          </p:cNvPr>
          <p:cNvSpPr txBox="1"/>
          <p:nvPr/>
        </p:nvSpPr>
        <p:spPr>
          <a:xfrm>
            <a:off x="558800" y="6934200"/>
            <a:ext cx="4343400" cy="1938992"/>
          </a:xfrm>
          <a:prstGeom prst="rect">
            <a:avLst/>
          </a:prstGeom>
          <a:noFill/>
        </p:spPr>
        <p:txBody>
          <a:bodyPr wrap="square" rtlCol="0">
            <a:spAutoFit/>
          </a:bodyPr>
          <a:lstStyle/>
          <a:p>
            <a:r>
              <a:rPr lang="en-US" dirty="0"/>
              <a:t>Hackers gain access through a misconfigured  firewall  = Capital One “left the door open”</a:t>
            </a:r>
          </a:p>
        </p:txBody>
      </p:sp>
      <p:cxnSp>
        <p:nvCxnSpPr>
          <p:cNvPr id="26" name="Straight Arrow Connector 25">
            <a:extLst>
              <a:ext uri="{FF2B5EF4-FFF2-40B4-BE49-F238E27FC236}">
                <a16:creationId xmlns:a16="http://schemas.microsoft.com/office/drawing/2014/main" id="{43657861-7304-1007-A0D1-9DCD454EC483}"/>
              </a:ext>
            </a:extLst>
          </p:cNvPr>
          <p:cNvCxnSpPr>
            <a:cxnSpLocks/>
          </p:cNvCxnSpPr>
          <p:nvPr/>
        </p:nvCxnSpPr>
        <p:spPr>
          <a:xfrm>
            <a:off x="7264400" y="4724400"/>
            <a:ext cx="23622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9" name="Connector: Curved 28">
            <a:extLst>
              <a:ext uri="{FF2B5EF4-FFF2-40B4-BE49-F238E27FC236}">
                <a16:creationId xmlns:a16="http://schemas.microsoft.com/office/drawing/2014/main" id="{A3FEAF84-2B3E-AA03-1931-3F9A1A23A877}"/>
              </a:ext>
            </a:extLst>
          </p:cNvPr>
          <p:cNvCxnSpPr>
            <a:cxnSpLocks/>
          </p:cNvCxnSpPr>
          <p:nvPr/>
        </p:nvCxnSpPr>
        <p:spPr>
          <a:xfrm rot="16200000" flipV="1">
            <a:off x="5131745" y="5968686"/>
            <a:ext cx="1826912" cy="1371598"/>
          </a:xfrm>
          <a:prstGeom prst="curvedConnector3">
            <a:avLst>
              <a:gd name="adj1" fmla="val 50000"/>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EF960128-338E-96C2-F9D3-166350A608CF}"/>
              </a:ext>
            </a:extLst>
          </p:cNvPr>
          <p:cNvSpPr txBox="1"/>
          <p:nvPr/>
        </p:nvSpPr>
        <p:spPr>
          <a:xfrm>
            <a:off x="5740400" y="7467600"/>
            <a:ext cx="6019800" cy="1477328"/>
          </a:xfrm>
          <a:prstGeom prst="rect">
            <a:avLst/>
          </a:prstGeom>
          <a:noFill/>
        </p:spPr>
        <p:txBody>
          <a:bodyPr wrap="square" rtlCol="0">
            <a:spAutoFit/>
          </a:bodyPr>
          <a:lstStyle/>
          <a:p>
            <a:r>
              <a:rPr lang="en-US" dirty="0"/>
              <a:t>Hackers tell the server to send data to a URL the hacker control  -- this is the SSFR. </a:t>
            </a:r>
          </a:p>
        </p:txBody>
      </p:sp>
      <p:sp>
        <p:nvSpPr>
          <p:cNvPr id="32" name="TextBox 31">
            <a:extLst>
              <a:ext uri="{FF2B5EF4-FFF2-40B4-BE49-F238E27FC236}">
                <a16:creationId xmlns:a16="http://schemas.microsoft.com/office/drawing/2014/main" id="{5BE86C41-C873-003C-AD27-72BAB49B3677}"/>
              </a:ext>
            </a:extLst>
          </p:cNvPr>
          <p:cNvSpPr txBox="1"/>
          <p:nvPr/>
        </p:nvSpPr>
        <p:spPr>
          <a:xfrm>
            <a:off x="9855200" y="4204733"/>
            <a:ext cx="2286000" cy="1477328"/>
          </a:xfrm>
          <a:prstGeom prst="rect">
            <a:avLst/>
          </a:prstGeom>
          <a:noFill/>
        </p:spPr>
        <p:txBody>
          <a:bodyPr wrap="square" rtlCol="0">
            <a:spAutoFit/>
          </a:bodyPr>
          <a:lstStyle/>
          <a:p>
            <a:r>
              <a:rPr lang="en-US" dirty="0"/>
              <a:t>Data on the hackers’ website</a:t>
            </a:r>
          </a:p>
        </p:txBody>
      </p:sp>
    </p:spTree>
    <p:extLst>
      <p:ext uri="{BB962C8B-B14F-4D97-AF65-F5344CB8AC3E}">
        <p14:creationId xmlns:p14="http://schemas.microsoft.com/office/powerpoint/2010/main" val="2983953411"/>
      </p:ext>
    </p:extLst>
  </p:cSld>
  <p:clrMapOvr>
    <a:masterClrMapping/>
  </p:clrMapOvr>
</p:sld>
</file>

<file path=ppt/theme/theme1.xml><?xml version="1.0" encoding="utf-8"?>
<a:theme xmlns:a="http://schemas.openxmlformats.org/drawingml/2006/main" name="WarnerOrang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WarnerOrangeEdge</Template>
  <TotalTime>4893</TotalTime>
  <Pages>0</Pages>
  <Words>1444</Words>
  <Characters>0</Characters>
  <Application>Microsoft Office PowerPoint</Application>
  <PresentationFormat>Custom</PresentationFormat>
  <Lines>0</Lines>
  <Paragraphs>111</Paragraphs>
  <Slides>23</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23</vt:i4>
      </vt:variant>
    </vt:vector>
  </HeadingPairs>
  <TitlesOfParts>
    <vt:vector size="32" baseType="lpstr">
      <vt:lpstr>ＭＳ Ｐゴシック</vt:lpstr>
      <vt:lpstr>Arial</vt:lpstr>
      <vt:lpstr>ArialMT</vt:lpstr>
      <vt:lpstr>Garamond</vt:lpstr>
      <vt:lpstr>Optima</vt:lpstr>
      <vt:lpstr>Times New Roman</vt:lpstr>
      <vt:lpstr>Verdana</vt:lpstr>
      <vt:lpstr>Wingdings</vt:lpstr>
      <vt:lpstr>WarnerOrangeEdge</vt:lpstr>
      <vt:lpstr>Breach of Confidence</vt:lpstr>
      <vt:lpstr>Analogy</vt:lpstr>
      <vt:lpstr>A Cause of Action?</vt:lpstr>
      <vt:lpstr>Capital One’s Vulnerability</vt:lpstr>
      <vt:lpstr>Liable?</vt:lpstr>
      <vt:lpstr>California Breach of Confidence</vt:lpstr>
      <vt:lpstr>Conditions (1) – (3)</vt:lpstr>
      <vt:lpstr>Conditions (1) – (3)</vt:lpstr>
      <vt:lpstr>A Disclosure Violating the Understanding?</vt:lpstr>
      <vt:lpstr>Is It A “Disclosure”?</vt:lpstr>
      <vt:lpstr>An Argument Against</vt:lpstr>
      <vt:lpstr>A Massive Amount of Liability</vt:lpstr>
      <vt:lpstr>Would We Get What We Want?</vt:lpstr>
      <vt:lpstr>Overinvestment Likely</vt:lpstr>
      <vt:lpstr>Liable?</vt:lpstr>
      <vt:lpstr>Narrow Application </vt:lpstr>
      <vt:lpstr>Warren v. DSG (2021)</vt:lpstr>
      <vt:lpstr>The Breach of Confidence Claim</vt:lpstr>
      <vt:lpstr>How Many Wrongs?</vt:lpstr>
      <vt:lpstr>The Court’s Position</vt:lpstr>
      <vt:lpstr>Is the court right?</vt:lpstr>
      <vt:lpstr>The Love Letters</vt:lpstr>
      <vt:lpstr>DSG</vt:lpstr>
    </vt:vector>
  </TitlesOfParts>
  <Company>University of Illinois at Chicago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Bugs, errors, risks</dc:title>
  <dc:subject/>
  <dc:creator>Robert Sloan</dc:creator>
  <cp:keywords/>
  <dc:description/>
  <cp:lastModifiedBy>Richard Warner</cp:lastModifiedBy>
  <cp:revision>193</cp:revision>
  <dcterms:created xsi:type="dcterms:W3CDTF">2010-03-02T04:21:24Z</dcterms:created>
  <dcterms:modified xsi:type="dcterms:W3CDTF">2024-02-18T18:35:34Z</dcterms:modified>
</cp:coreProperties>
</file>